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1" r:id="rId3"/>
    <p:sldMasterId id="2147483711" r:id="rId4"/>
  </p:sldMasterIdLst>
  <p:notesMasterIdLst>
    <p:notesMasterId r:id="rId21"/>
  </p:notesMasterIdLst>
  <p:sldIdLst>
    <p:sldId id="260" r:id="rId5"/>
    <p:sldId id="310" r:id="rId6"/>
    <p:sldId id="321" r:id="rId7"/>
    <p:sldId id="362" r:id="rId8"/>
    <p:sldId id="360" r:id="rId9"/>
    <p:sldId id="309" r:id="rId10"/>
    <p:sldId id="357" r:id="rId11"/>
    <p:sldId id="297" r:id="rId12"/>
    <p:sldId id="352" r:id="rId13"/>
    <p:sldId id="353" r:id="rId14"/>
    <p:sldId id="298" r:id="rId15"/>
    <p:sldId id="307" r:id="rId16"/>
    <p:sldId id="316" r:id="rId17"/>
    <p:sldId id="354" r:id="rId18"/>
    <p:sldId id="355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735"/>
    <a:srgbClr val="CCFF66"/>
    <a:srgbClr val="66FF66"/>
    <a:srgbClr val="E79D19"/>
    <a:srgbClr val="CBFF85"/>
    <a:srgbClr val="F7993B"/>
    <a:srgbClr val="F27C68"/>
    <a:srgbClr val="F68A1E"/>
    <a:srgbClr val="E8B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75-4B12-A5F0-4F23D5BBE7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275-4B12-A5F0-4F23D5BBE7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275-4B12-A5F0-4F23D5BBE7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275-4B12-A5F0-4F23D5BBE7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275-4B12-A5F0-4F23D5BBE7CA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75-4B12-A5F0-4F23D5BB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72143360"/>
        <c:axId val="172144896"/>
      </c:barChart>
      <c:catAx>
        <c:axId val="172143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21433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75-4B12-A5F0-4F23D5BBE7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275-4B12-A5F0-4F23D5BBE7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275-4B12-A5F0-4F23D5BBE7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275-4B12-A5F0-4F23D5BBE7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275-4B12-A5F0-4F23D5BBE7CA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75-4B12-A5F0-4F23D5BB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72143360"/>
        <c:axId val="172144896"/>
      </c:barChart>
      <c:catAx>
        <c:axId val="172143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21433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0782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9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22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1B43571-EB74-4DFB-9BB9-B977D516C2F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DB5FB7B-6C25-4DDB-8392-8EB212AF513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2C50E7C-EB32-4D95-B8F1-8BE10A07310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88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DBFA302-365D-4257-9D0E-2277073B145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580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96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AA807E4-56C6-402E-848D-BB4C3322FB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" y="2345890"/>
            <a:ext cx="6992983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A0F4677-9B15-4116-A37F-EA517F96B608}"/>
              </a:ext>
            </a:extLst>
          </p:cNvPr>
          <p:cNvSpPr/>
          <p:nvPr userDrawn="1"/>
        </p:nvSpPr>
        <p:spPr>
          <a:xfrm>
            <a:off x="7724503" y="2345890"/>
            <a:ext cx="3735976" cy="2376000"/>
          </a:xfrm>
          <a:prstGeom prst="rect">
            <a:avLst/>
          </a:pr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7B23F21-9999-4814-9DE0-1C1D035FAF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02899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742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>
            <a:extLst>
              <a:ext uri="{FF2B5EF4-FFF2-40B4-BE49-F238E27FC236}">
                <a16:creationId xmlns:a16="http://schemas.microsoft.com/office/drawing/2014/main" id="{A9D41CEA-9BD6-4D8A-9BBE-A419E3F8944A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61">
            <a:extLst>
              <a:ext uri="{FF2B5EF4-FFF2-40B4-BE49-F238E27FC236}">
                <a16:creationId xmlns:a16="http://schemas.microsoft.com/office/drawing/2014/main" id="{C55784C2-A625-4992-85BC-279ED49F5E54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6" name="Freeform: Shape 53">
              <a:extLst>
                <a:ext uri="{FF2B5EF4-FFF2-40B4-BE49-F238E27FC236}">
                  <a16:creationId xmlns:a16="http://schemas.microsoft.com/office/drawing/2014/main" id="{13077F57-5725-450D-B772-BCD9A94C02A3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54">
              <a:extLst>
                <a:ext uri="{FF2B5EF4-FFF2-40B4-BE49-F238E27FC236}">
                  <a16:creationId xmlns:a16="http://schemas.microsoft.com/office/drawing/2014/main" id="{0194C56D-0A74-4F25-BE44-939F18CA133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E3F047C-1D8A-462E-93CB-7E62D82ADD9E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68A1BEE2-731F-4E06-8AE6-9774771FDABE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EDDCD7F6-B6F3-4503-B930-8229A9CB403F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33F453F5-45C4-4CA9-BA46-64D6BC0CE6FD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0FFB74C1-B1C0-43D3-8844-E198E8331C96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561C812A-62A1-47A9-955D-CC8D5F1FFABF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2A5E994-BDA9-46CA-8D64-0ED4FBE664E3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C342C15-8643-4ADB-AF3A-E634DF95EA7D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6BFAA6ED-F1A4-49E9-9012-B56FDE93768E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E9F64D36-24F5-4419-994A-1690ADF48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33">
              <a:extLst>
                <a:ext uri="{FF2B5EF4-FFF2-40B4-BE49-F238E27FC236}">
                  <a16:creationId xmlns:a16="http://schemas.microsoft.com/office/drawing/2014/main" id="{A45C3D91-9FBD-4568-865E-9ACDEC823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34">
              <a:extLst>
                <a:ext uri="{FF2B5EF4-FFF2-40B4-BE49-F238E27FC236}">
                  <a16:creationId xmlns:a16="http://schemas.microsoft.com/office/drawing/2014/main" id="{7BF8D94C-8FB1-4928-A96F-404CFE1E0694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35">
              <a:extLst>
                <a:ext uri="{FF2B5EF4-FFF2-40B4-BE49-F238E27FC236}">
                  <a16:creationId xmlns:a16="http://schemas.microsoft.com/office/drawing/2014/main" id="{559B0B8A-3610-44DE-9002-193CFBFDBFFB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D8D01082-2C6E-43A7-A82A-B29AF7C2C329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60">
            <a:extLst>
              <a:ext uri="{FF2B5EF4-FFF2-40B4-BE49-F238E27FC236}">
                <a16:creationId xmlns:a16="http://schemas.microsoft.com/office/drawing/2014/main" id="{3CB92BF0-1182-4A3F-B65E-7DDE5C646618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23" name="Freeform: Shape 57">
              <a:extLst>
                <a:ext uri="{FF2B5EF4-FFF2-40B4-BE49-F238E27FC236}">
                  <a16:creationId xmlns:a16="http://schemas.microsoft.com/office/drawing/2014/main" id="{F1F7CCD7-6766-4478-B7D5-6483CFE1BBB1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58">
              <a:extLst>
                <a:ext uri="{FF2B5EF4-FFF2-40B4-BE49-F238E27FC236}">
                  <a16:creationId xmlns:a16="http://schemas.microsoft.com/office/drawing/2014/main" id="{93907175-EA85-49EF-9579-0F7B0E576DBF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Freeform: Shape 66">
            <a:extLst>
              <a:ext uri="{FF2B5EF4-FFF2-40B4-BE49-F238E27FC236}">
                <a16:creationId xmlns:a16="http://schemas.microsoft.com/office/drawing/2014/main" id="{62A3DC99-B5AB-4925-B3A0-7440E18AC3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Freeform: Shape 67">
            <a:extLst>
              <a:ext uri="{FF2B5EF4-FFF2-40B4-BE49-F238E27FC236}">
                <a16:creationId xmlns:a16="http://schemas.microsoft.com/office/drawing/2014/main" id="{9B856AEE-ADC7-4DEB-9041-B378F56493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3826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194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A5893F2-A884-4E0F-A9DE-65AB9DBEC9F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3E594-245D-49BF-A849-93434AD94294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0673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79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7E22463-5978-48DC-BCAC-3E2F51E45250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C461A0-970C-4DEF-9409-12FF5610A66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498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77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727ADF3-242D-4FD7-A02C-43B21E3CAC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677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405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624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071279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77605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75709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684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6E47833-EA54-4B75-BE6B-4C9356A977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FAA4E01-2BD5-4B03-88A7-337F27D418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3E4E795-5EEE-4740-A183-83C37E7CE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B740AC6-8F21-4A94-839D-C0FFBF79FA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233" y="830336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36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5990891-A407-4083-90D9-EDB81A1D283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9061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100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052B485F-EA15-4698-9895-28C209313AFC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CC4FB6C6-B749-4587-B3B4-09BD00EBAAF6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D2B33C8-78A4-4ABB-938C-C8B4EF619B0B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EC648F6-8D3C-49A7-9CD4-F134D31A0B7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57002FD-B659-4676-A5F3-CD98885D52FE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9F59F015-3FBC-4C5E-83BB-CDEF4CC3D12A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F0F37F5-F7D4-4A15-B23E-F44504BFE49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C717899C-A9F8-4538-B189-1D93A0ADE242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AF681879-E332-4667-A3DD-D285370C6011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D975E02C-E219-40F8-B258-7BB8FDEB2479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258962D9-524F-42E6-AA6E-C9B50F490963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D60EF0F3-CB71-4497-9834-6FEE9CF693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A24ADF49-0093-4BF3-A045-0F3461FBDF8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A154447-C4FE-4332-8D76-49A02E250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1363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90920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292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0C146F8-785E-4357-89E6-5E2DAB190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A8684E8-EFC5-4377-9100-E2ABBB9E5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38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54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878F75C-38C4-446A-B23A-06334235612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D4A67-1414-47F5-B5C1-3185747F7D5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131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3AD577DF-DF85-454F-BDBF-23209987934F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77273B1-644C-4645-AABB-179031C2146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0E56E3F-48AE-47B3-8C2E-9FD14A7E4A3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915F00-E4FB-4F04-A92B-517AC284A98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03D2C95-E196-4FAC-AD62-42DEA2377A7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974296E-583C-48DF-91A2-8FFA857C7DE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024CA893-4AE4-49A1-8B5D-CD95875B6DA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id="{3BB5BB93-F976-4215-A6F1-B0D5EFCEF701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3AB80860-A297-4DAD-AAE7-38F186BA6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F01346D-41B4-4635-A65B-D14C19699D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2863" y="2412995"/>
            <a:ext cx="1918562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2879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1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322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CF88C7B-B8EA-43A6-8678-AF268289A1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2477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082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108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95938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3497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8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10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71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8">
            <a:extLst>
              <a:ext uri="{FF2B5EF4-FFF2-40B4-BE49-F238E27FC236}">
                <a16:creationId xmlns:a16="http://schemas.microsoft.com/office/drawing/2014/main" id="{E5B7BF29-98B7-253A-33C4-F253EFC576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6" name="object 79">
            <a:extLst>
              <a:ext uri="{FF2B5EF4-FFF2-40B4-BE49-F238E27FC236}">
                <a16:creationId xmlns:a16="http://schemas.microsoft.com/office/drawing/2014/main" id="{E21D9CD5-DEAD-3C0C-B6A9-D25FF2C3B45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853026-DFEC-41F1-E459-636C42BAB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475" y="390405"/>
            <a:ext cx="1497045" cy="1816535"/>
          </a:xfrm>
          <a:prstGeom prst="rect">
            <a:avLst/>
          </a:prstGeom>
        </p:spPr>
      </p:pic>
      <p:grpSp>
        <p:nvGrpSpPr>
          <p:cNvPr id="28" name="그룹 2">
            <a:extLst>
              <a:ext uri="{FF2B5EF4-FFF2-40B4-BE49-F238E27FC236}">
                <a16:creationId xmlns:a16="http://schemas.microsoft.com/office/drawing/2014/main" id="{C764E414-8274-213D-BB20-E34714F5A9B6}"/>
              </a:ext>
            </a:extLst>
          </p:cNvPr>
          <p:cNvGrpSpPr/>
          <p:nvPr/>
        </p:nvGrpSpPr>
        <p:grpSpPr>
          <a:xfrm>
            <a:off x="9994802" y="2608882"/>
            <a:ext cx="2521177" cy="3871518"/>
            <a:chOff x="7115736" y="1951051"/>
            <a:chExt cx="2824323" cy="4039422"/>
          </a:xfrm>
          <a:effectLst/>
        </p:grpSpPr>
        <p:sp>
          <p:nvSpPr>
            <p:cNvPr id="29" name="Frame 5">
              <a:extLst>
                <a:ext uri="{FF2B5EF4-FFF2-40B4-BE49-F238E27FC236}">
                  <a16:creationId xmlns:a16="http://schemas.microsoft.com/office/drawing/2014/main" id="{4A27BA50-C168-DE4B-461B-832A8B2CFBAE}"/>
                </a:ext>
              </a:extLst>
            </p:cNvPr>
            <p:cNvSpPr/>
            <p:nvPr/>
          </p:nvSpPr>
          <p:spPr>
            <a:xfrm rot="120000">
              <a:off x="7824197" y="5275258"/>
              <a:ext cx="1407076" cy="7152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ame 6">
              <a:extLst>
                <a:ext uri="{FF2B5EF4-FFF2-40B4-BE49-F238E27FC236}">
                  <a16:creationId xmlns:a16="http://schemas.microsoft.com/office/drawing/2014/main" id="{37B1E29E-8ADC-9C22-CBC7-1DA2EE93C22D}"/>
                </a:ext>
              </a:extLst>
            </p:cNvPr>
            <p:cNvSpPr/>
            <p:nvPr/>
          </p:nvSpPr>
          <p:spPr>
            <a:xfrm rot="120000">
              <a:off x="7824197" y="4340656"/>
              <a:ext cx="1407076" cy="7152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contourW="6350" prstMaterial="matte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ame 7">
              <a:extLst>
                <a:ext uri="{FF2B5EF4-FFF2-40B4-BE49-F238E27FC236}">
                  <a16:creationId xmlns:a16="http://schemas.microsoft.com/office/drawing/2014/main" id="{03EA483A-C202-A11E-2583-D7E16F8C2696}"/>
                </a:ext>
              </a:extLst>
            </p:cNvPr>
            <p:cNvSpPr/>
            <p:nvPr/>
          </p:nvSpPr>
          <p:spPr>
            <a:xfrm rot="120000">
              <a:off x="7831879" y="3406055"/>
              <a:ext cx="1407076" cy="7152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Arrow: Up 28">
              <a:extLst>
                <a:ext uri="{FF2B5EF4-FFF2-40B4-BE49-F238E27FC236}">
                  <a16:creationId xmlns:a16="http://schemas.microsoft.com/office/drawing/2014/main" id="{15B83CED-35E2-2933-39BB-85A49F5CFDB8}"/>
                </a:ext>
              </a:extLst>
            </p:cNvPr>
            <p:cNvSpPr/>
            <p:nvPr/>
          </p:nvSpPr>
          <p:spPr>
            <a:xfrm rot="120000">
              <a:off x="7115736" y="1951051"/>
              <a:ext cx="2824323" cy="1235618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그룹 2">
            <a:extLst>
              <a:ext uri="{FF2B5EF4-FFF2-40B4-BE49-F238E27FC236}">
                <a16:creationId xmlns:a16="http://schemas.microsoft.com/office/drawing/2014/main" id="{96307AAC-C988-B500-92AD-0E2E43E51B46}"/>
              </a:ext>
            </a:extLst>
          </p:cNvPr>
          <p:cNvGrpSpPr/>
          <p:nvPr/>
        </p:nvGrpSpPr>
        <p:grpSpPr>
          <a:xfrm>
            <a:off x="-666067" y="3701779"/>
            <a:ext cx="1499298" cy="2804421"/>
            <a:chOff x="7115736" y="1951051"/>
            <a:chExt cx="2824323" cy="4039422"/>
          </a:xfrm>
          <a:effectLst/>
        </p:grpSpPr>
        <p:sp>
          <p:nvSpPr>
            <p:cNvPr id="39" name="Frame 5">
              <a:extLst>
                <a:ext uri="{FF2B5EF4-FFF2-40B4-BE49-F238E27FC236}">
                  <a16:creationId xmlns:a16="http://schemas.microsoft.com/office/drawing/2014/main" id="{C2D86EF6-385D-2028-560F-7AD045134F92}"/>
                </a:ext>
              </a:extLst>
            </p:cNvPr>
            <p:cNvSpPr/>
            <p:nvPr/>
          </p:nvSpPr>
          <p:spPr>
            <a:xfrm rot="120000">
              <a:off x="7824197" y="5275258"/>
              <a:ext cx="1407076" cy="7152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Frame 6">
              <a:extLst>
                <a:ext uri="{FF2B5EF4-FFF2-40B4-BE49-F238E27FC236}">
                  <a16:creationId xmlns:a16="http://schemas.microsoft.com/office/drawing/2014/main" id="{354162DB-83A2-2FB5-8905-347697C09726}"/>
                </a:ext>
              </a:extLst>
            </p:cNvPr>
            <p:cNvSpPr/>
            <p:nvPr/>
          </p:nvSpPr>
          <p:spPr>
            <a:xfrm rot="120000">
              <a:off x="7824197" y="4340656"/>
              <a:ext cx="1407076" cy="7152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contourW="6350" prstMaterial="matte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rame 7">
              <a:extLst>
                <a:ext uri="{FF2B5EF4-FFF2-40B4-BE49-F238E27FC236}">
                  <a16:creationId xmlns:a16="http://schemas.microsoft.com/office/drawing/2014/main" id="{54857031-B97B-A1F8-4C8A-1A650D077672}"/>
                </a:ext>
              </a:extLst>
            </p:cNvPr>
            <p:cNvSpPr/>
            <p:nvPr/>
          </p:nvSpPr>
          <p:spPr>
            <a:xfrm rot="120000">
              <a:off x="7831879" y="3406055"/>
              <a:ext cx="1407076" cy="7152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Arrow: Up 28">
              <a:extLst>
                <a:ext uri="{FF2B5EF4-FFF2-40B4-BE49-F238E27FC236}">
                  <a16:creationId xmlns:a16="http://schemas.microsoft.com/office/drawing/2014/main" id="{0CCA0577-CC0B-2059-9639-1A204A1C5019}"/>
                </a:ext>
              </a:extLst>
            </p:cNvPr>
            <p:cNvSpPr/>
            <p:nvPr/>
          </p:nvSpPr>
          <p:spPr>
            <a:xfrm rot="120000">
              <a:off x="7115736" y="1951051"/>
              <a:ext cx="2824323" cy="1235618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7" name="L-Shape 2">
            <a:extLst>
              <a:ext uri="{FF2B5EF4-FFF2-40B4-BE49-F238E27FC236}">
                <a16:creationId xmlns:a16="http://schemas.microsoft.com/office/drawing/2014/main" id="{FC021761-3449-5EF7-8654-B733299808ED}"/>
              </a:ext>
            </a:extLst>
          </p:cNvPr>
          <p:cNvSpPr/>
          <p:nvPr/>
        </p:nvSpPr>
        <p:spPr>
          <a:xfrm rot="10800000">
            <a:off x="1389553" y="3807606"/>
            <a:ext cx="1546757" cy="1452737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7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L-Shape 2">
            <a:extLst>
              <a:ext uri="{FF2B5EF4-FFF2-40B4-BE49-F238E27FC236}">
                <a16:creationId xmlns:a16="http://schemas.microsoft.com/office/drawing/2014/main" id="{21F5A24F-F22B-45C2-185F-48C034914ED8}"/>
              </a:ext>
            </a:extLst>
          </p:cNvPr>
          <p:cNvSpPr/>
          <p:nvPr/>
        </p:nvSpPr>
        <p:spPr>
          <a:xfrm rot="10800000">
            <a:off x="4075155" y="3007273"/>
            <a:ext cx="1546757" cy="1452737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7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L-Shape 2">
            <a:extLst>
              <a:ext uri="{FF2B5EF4-FFF2-40B4-BE49-F238E27FC236}">
                <a16:creationId xmlns:a16="http://schemas.microsoft.com/office/drawing/2014/main" id="{7FE53AA0-1059-B8BC-10EC-D9723E18BE03}"/>
              </a:ext>
            </a:extLst>
          </p:cNvPr>
          <p:cNvSpPr/>
          <p:nvPr/>
        </p:nvSpPr>
        <p:spPr>
          <a:xfrm rot="10800000">
            <a:off x="6760757" y="2206940"/>
            <a:ext cx="1546757" cy="1452737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7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L-Shape 2">
            <a:extLst>
              <a:ext uri="{FF2B5EF4-FFF2-40B4-BE49-F238E27FC236}">
                <a16:creationId xmlns:a16="http://schemas.microsoft.com/office/drawing/2014/main" id="{78B8DFFF-FD2C-CD19-0952-12933555242B}"/>
              </a:ext>
            </a:extLst>
          </p:cNvPr>
          <p:cNvSpPr/>
          <p:nvPr/>
        </p:nvSpPr>
        <p:spPr>
          <a:xfrm rot="10800000">
            <a:off x="9446359" y="1406607"/>
            <a:ext cx="1546757" cy="1452737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7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1" name="그룹 21">
            <a:extLst>
              <a:ext uri="{FF2B5EF4-FFF2-40B4-BE49-F238E27FC236}">
                <a16:creationId xmlns:a16="http://schemas.microsoft.com/office/drawing/2014/main" id="{69ABA735-262F-6AD4-86C0-0A8FCB16D6C0}"/>
              </a:ext>
            </a:extLst>
          </p:cNvPr>
          <p:cNvGrpSpPr/>
          <p:nvPr/>
        </p:nvGrpSpPr>
        <p:grpSpPr>
          <a:xfrm>
            <a:off x="949603" y="2100522"/>
            <a:ext cx="10292790" cy="4031873"/>
            <a:chOff x="3653658" y="1388700"/>
            <a:chExt cx="5286102" cy="72778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DB9356-6D31-4F99-93C1-3B48BE4D6A15}"/>
                </a:ext>
              </a:extLst>
            </p:cNvPr>
            <p:cNvSpPr txBox="1"/>
            <p:nvPr/>
          </p:nvSpPr>
          <p:spPr>
            <a:xfrm>
              <a:off x="3653658" y="1388700"/>
              <a:ext cx="5286102" cy="7277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4000" b="0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Cooper Std Black" panose="0208090304030B020404" pitchFamily="18" charset="0"/>
                  <a:ea typeface="맑은 고딕"/>
                  <a:cs typeface="+mn-cs"/>
                </a:rPr>
                <a:t>REALISASI</a:t>
              </a:r>
              <a:r>
                <a:rPr kumimoji="0" lang="id-ID" sz="4000" b="0" i="0" u="none" strike="noStrike" kern="1200" cap="none" spc="0" normalizeH="0" baseline="0" noProof="1">
                  <a:ln>
                    <a:noFill/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Cooper Std Black" panose="0208090304030B020404" pitchFamily="18" charset="0"/>
                  <a:ea typeface="맑은 고딕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4000" b="0" i="0" u="none" strike="noStrike" kern="1200" cap="none" spc="0" normalizeH="0" baseline="0" noProof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Cooper Std Black" panose="0208090304030B020404" pitchFamily="18" charset="0"/>
                  <a:ea typeface="맑은 고딕"/>
                  <a:cs typeface="+mn-cs"/>
                </a:rPr>
                <a:t>PENDAPATAN DAERAH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4000" b="0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Cooper Std Black" panose="0208090304030B020404" pitchFamily="18" charset="0"/>
                  <a:ea typeface="맑은 고딕"/>
                  <a:cs typeface="+mn-cs"/>
                </a:rPr>
                <a:t>KABUPATEN BARITO TIMUR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4000" b="0" i="0" u="none" strike="noStrike" kern="1200" cap="none" spc="0" normalizeH="0" baseline="0" noProof="1">
                  <a:ln>
                    <a:solidFill>
                      <a:srgbClr val="002060"/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Cooper Std Black" panose="0208090304030B020404" pitchFamily="18" charset="0"/>
                  <a:ea typeface="맑은 고딕"/>
                  <a:cs typeface="+mn-cs"/>
                </a:rPr>
                <a:t>TAHUN 2025</a:t>
              </a:r>
              <a:endParaRPr kumimoji="0" lang="id-ID" sz="440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 Nova" panose="020B0504020202020204" pitchFamily="34" charset="0"/>
                <a:ea typeface="맑은 고딕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74EB0A-373C-6BBE-BBC8-C38DAA96E409}"/>
                </a:ext>
              </a:extLst>
            </p:cNvPr>
            <p:cNvSpPr txBox="1"/>
            <p:nvPr/>
          </p:nvSpPr>
          <p:spPr>
            <a:xfrm>
              <a:off x="4893961" y="6740450"/>
              <a:ext cx="2805494" cy="833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0" i="0" u="none" strike="noStrike" kern="1200" cap="none" spc="0" normalizeH="0" baseline="0" noProof="1">
                  <a:ln>
                    <a:solidFill>
                      <a:srgbClr val="002060"/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Adobe Garamond Pro Bold" panose="02020702060506020403" pitchFamily="18" charset="0"/>
                  <a:ea typeface="맑은 고딕"/>
                  <a:cs typeface="+mn-cs"/>
                </a:rPr>
                <a:t>sampai dengan </a:t>
              </a:r>
              <a:r>
                <a:rPr lang="en-US" sz="2400" noProof="1">
                  <a:ln>
                    <a:solidFill>
                      <a:srgbClr val="002060"/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latin typeface="Adobe Garamond Pro Bold" panose="02020702060506020403" pitchFamily="18" charset="0"/>
                  <a:ea typeface="맑은 고딕"/>
                </a:rPr>
                <a:t>31</a:t>
              </a:r>
              <a:r>
                <a:rPr kumimoji="0" lang="id-ID" sz="2400" b="0" i="0" u="none" strike="noStrike" kern="1200" cap="none" spc="0" normalizeH="0" baseline="0" noProof="1">
                  <a:ln>
                    <a:solidFill>
                      <a:srgbClr val="002060"/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Adobe Garamond Pro Bold" panose="02020702060506020403" pitchFamily="18" charset="0"/>
                  <a:ea typeface="맑은 고딕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1">
                  <a:ln>
                    <a:solidFill>
                      <a:srgbClr val="002060"/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Adobe Garamond Pro Bold" panose="02020702060506020403" pitchFamily="18" charset="0"/>
                  <a:ea typeface="맑은 고딕"/>
                  <a:cs typeface="+mn-cs"/>
                </a:rPr>
                <a:t>Desem</a:t>
              </a:r>
              <a:r>
                <a:rPr kumimoji="0" lang="id-ID" sz="2400" b="0" i="0" u="none" strike="noStrike" kern="1200" cap="none" spc="0" normalizeH="0" baseline="0" noProof="1">
                  <a:ln>
                    <a:solidFill>
                      <a:srgbClr val="002060"/>
                    </a:solidFill>
                  </a:ln>
                  <a:gradFill flip="none" rotWithShape="1">
                    <a:gsLst>
                      <a:gs pos="0">
                        <a:srgbClr val="EE6CC1"/>
                      </a:gs>
                      <a:gs pos="70000">
                        <a:srgbClr val="6DB0E4"/>
                      </a:gs>
                      <a:gs pos="35000">
                        <a:srgbClr val="B982D5"/>
                      </a:gs>
                      <a:gs pos="100000">
                        <a:srgbClr val="47D3DC"/>
                      </a:gs>
                    </a:gsLst>
                    <a:lin ang="10800000" scaled="1"/>
                    <a:tileRect/>
                  </a:gradFill>
                  <a:effectLst/>
                  <a:uLnTx/>
                  <a:uFillTx/>
                  <a:latin typeface="Adobe Garamond Pro Bold" panose="02020702060506020403" pitchFamily="18" charset="0"/>
                  <a:ea typeface="맑은 고딕"/>
                  <a:cs typeface="+mn-cs"/>
                </a:rPr>
                <a:t>ber 2025</a:t>
              </a:r>
              <a:endParaRPr kumimoji="0" lang="id-ID" sz="24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Garamond Pro Bold" panose="02020702060506020403" pitchFamily="18" charset="0"/>
                <a:ea typeface="맑은 고딕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0C141-AA04-5AE8-C476-B5B0BDBA7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7F98BA-6C25-B878-37F3-B6999215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66" y="268856"/>
            <a:ext cx="701744" cy="851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6831DF-0EAA-E743-302C-A448456F0D16}"/>
              </a:ext>
            </a:extLst>
          </p:cNvPr>
          <p:cNvSpPr txBox="1"/>
          <p:nvPr/>
        </p:nvSpPr>
        <p:spPr>
          <a:xfrm>
            <a:off x="1916511" y="385342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PENDAPATAN </a:t>
            </a:r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ASLI </a:t>
            </a:r>
            <a:r>
              <a:rPr lang="id-ID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DAERAH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F56B3-6D87-20D5-CC14-B6F432126EA9}"/>
              </a:ext>
            </a:extLst>
          </p:cNvPr>
          <p:cNvSpPr txBox="1"/>
          <p:nvPr/>
        </p:nvSpPr>
        <p:spPr>
          <a:xfrm>
            <a:off x="1916511" y="605227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PER ORGANISASI PERANGKAT DAERAH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665126-9B16-8D39-631D-0B4CA6D621E3}"/>
              </a:ext>
            </a:extLst>
          </p:cNvPr>
          <p:cNvSpPr txBox="1"/>
          <p:nvPr/>
        </p:nvSpPr>
        <p:spPr>
          <a:xfrm>
            <a:off x="1916511" y="154773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pic>
        <p:nvPicPr>
          <p:cNvPr id="15" name="object 78">
            <a:extLst>
              <a:ext uri="{FF2B5EF4-FFF2-40B4-BE49-F238E27FC236}">
                <a16:creationId xmlns:a16="http://schemas.microsoft.com/office/drawing/2014/main" id="{B089A79F-28A8-EA51-BD9E-E5829215454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16" name="object 79">
            <a:extLst>
              <a:ext uri="{FF2B5EF4-FFF2-40B4-BE49-F238E27FC236}">
                <a16:creationId xmlns:a16="http://schemas.microsoft.com/office/drawing/2014/main" id="{B484213F-B037-713F-D494-08AA63C91F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2DFA10-D428-DDAE-C703-24CAA3DBC178}"/>
              </a:ext>
            </a:extLst>
          </p:cNvPr>
          <p:cNvSpPr txBox="1"/>
          <p:nvPr/>
        </p:nvSpPr>
        <p:spPr>
          <a:xfrm>
            <a:off x="3514161" y="810504"/>
            <a:ext cx="51598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sz="1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9366C4A-F25A-2BB3-DA45-125DD6845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928472"/>
              </p:ext>
            </p:extLst>
          </p:nvPr>
        </p:nvGraphicFramePr>
        <p:xfrm>
          <a:off x="290449" y="1256046"/>
          <a:ext cx="11611102" cy="343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4879314" imgH="7124790" progId="Excel.Sheet.12">
                  <p:embed/>
                </p:oleObj>
              </mc:Choice>
              <mc:Fallback>
                <p:oleObj name="Worksheet" r:id="rId5" imgW="24879314" imgH="71247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449" y="1256046"/>
                        <a:ext cx="11611102" cy="3436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9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234840-A303-4D3A-8D5A-830749061207}"/>
              </a:ext>
            </a:extLst>
          </p:cNvPr>
          <p:cNvGrpSpPr/>
          <p:nvPr/>
        </p:nvGrpSpPr>
        <p:grpSpPr>
          <a:xfrm>
            <a:off x="867651" y="1252482"/>
            <a:ext cx="3354813" cy="5149606"/>
            <a:chOff x="867651" y="1252482"/>
            <a:chExt cx="3354813" cy="514960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64437A-2D07-4323-BC25-3F6E91D98FD8}"/>
                </a:ext>
              </a:extLst>
            </p:cNvPr>
            <p:cNvGrpSpPr/>
            <p:nvPr/>
          </p:nvGrpSpPr>
          <p:grpSpPr>
            <a:xfrm>
              <a:off x="1473874" y="3286057"/>
              <a:ext cx="2509284" cy="2508016"/>
              <a:chOff x="2120176" y="3985924"/>
              <a:chExt cx="1660513" cy="165967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2156FF-3110-469C-AC8B-A5C6878FE541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A81958-0CF0-4F0F-B0FC-18E2A10C1A7E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1F063C-105C-428C-B80F-8BEC05896D02}"/>
                </a:ext>
              </a:extLst>
            </p:cNvPr>
            <p:cNvSpPr/>
            <p:nvPr/>
          </p:nvSpPr>
          <p:spPr>
            <a:xfrm>
              <a:off x="2386715" y="1252482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070919-2469-4D9B-BD84-7122538F88F5}"/>
                </a:ext>
              </a:extLst>
            </p:cNvPr>
            <p:cNvSpPr/>
            <p:nvPr/>
          </p:nvSpPr>
          <p:spPr>
            <a:xfrm>
              <a:off x="2022347" y="3176737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98EEF8-6CE8-4798-A2F1-CAE7C4936174}"/>
                </a:ext>
              </a:extLst>
            </p:cNvPr>
            <p:cNvSpPr/>
            <p:nvPr/>
          </p:nvSpPr>
          <p:spPr>
            <a:xfrm>
              <a:off x="2386811" y="3203002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966E27-D18A-42CC-93E0-9D02A80F8581}"/>
                </a:ext>
              </a:extLst>
            </p:cNvPr>
            <p:cNvSpPr/>
            <p:nvPr/>
          </p:nvSpPr>
          <p:spPr>
            <a:xfrm>
              <a:off x="867651" y="4722930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AE380E-442D-42B5-AF38-66E6FDC12C4C}"/>
                </a:ext>
              </a:extLst>
            </p:cNvPr>
            <p:cNvSpPr/>
            <p:nvPr/>
          </p:nvSpPr>
          <p:spPr>
            <a:xfrm>
              <a:off x="2497594" y="558068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043367-C0D4-4DCB-BC4E-DFAD7E0B3D39}"/>
                </a:ext>
              </a:extLst>
            </p:cNvPr>
            <p:cNvSpPr/>
            <p:nvPr/>
          </p:nvSpPr>
          <p:spPr>
            <a:xfrm>
              <a:off x="2384390" y="1252562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C3B15A-9C86-4FDD-B45E-064A2549BD2C}"/>
                </a:ext>
              </a:extLst>
            </p:cNvPr>
            <p:cNvSpPr/>
            <p:nvPr/>
          </p:nvSpPr>
          <p:spPr>
            <a:xfrm>
              <a:off x="3079016" y="533895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object 78">
            <a:extLst>
              <a:ext uri="{FF2B5EF4-FFF2-40B4-BE49-F238E27FC236}">
                <a16:creationId xmlns:a16="http://schemas.microsoft.com/office/drawing/2014/main" id="{BF456322-1505-B3F3-C9CA-7DAC61C66D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51" name="object 79">
            <a:extLst>
              <a:ext uri="{FF2B5EF4-FFF2-40B4-BE49-F238E27FC236}">
                <a16:creationId xmlns:a16="http://schemas.microsoft.com/office/drawing/2014/main" id="{F0C546C5-67FD-51E9-AF94-C9CD8167B75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2940AE8-F2BD-1CA8-E0F8-589FF2C0C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164" y="227248"/>
            <a:ext cx="701744" cy="85150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29772D3-BDB0-646A-8E00-66EC50F0C68A}"/>
              </a:ext>
            </a:extLst>
          </p:cNvPr>
          <p:cNvSpPr txBox="1"/>
          <p:nvPr/>
        </p:nvSpPr>
        <p:spPr>
          <a:xfrm>
            <a:off x="2272164" y="501522"/>
            <a:ext cx="76476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sz="20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A6088F-40F7-9561-990E-277E76B149A8}"/>
              </a:ext>
            </a:extLst>
          </p:cNvPr>
          <p:cNvSpPr txBox="1"/>
          <p:nvPr/>
        </p:nvSpPr>
        <p:spPr>
          <a:xfrm>
            <a:off x="2561149" y="172549"/>
            <a:ext cx="70696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2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PENDAPATAN </a:t>
            </a:r>
            <a:r>
              <a:rPr lang="en-US" sz="2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TRANSFER</a:t>
            </a:r>
            <a:endParaRPr lang="id-ID" sz="2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6FC06A-AC13-E857-A6E7-0611EEE174D7}"/>
              </a:ext>
            </a:extLst>
          </p:cNvPr>
          <p:cNvSpPr txBox="1"/>
          <p:nvPr/>
        </p:nvSpPr>
        <p:spPr>
          <a:xfrm>
            <a:off x="3520129" y="756585"/>
            <a:ext cx="51598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sz="1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52A40F-2732-4865-A159-A2A042FE4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573560"/>
              </p:ext>
            </p:extLst>
          </p:nvPr>
        </p:nvGraphicFramePr>
        <p:xfrm>
          <a:off x="240915" y="1201126"/>
          <a:ext cx="11710170" cy="520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0440570" imgH="9077235" progId="Excel.Sheet.12">
                  <p:embed/>
                </p:oleObj>
              </mc:Choice>
              <mc:Fallback>
                <p:oleObj name="Worksheet" r:id="rId5" imgW="20440570" imgH="90772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915" y="1201126"/>
                        <a:ext cx="11710170" cy="520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78">
            <a:extLst>
              <a:ext uri="{FF2B5EF4-FFF2-40B4-BE49-F238E27FC236}">
                <a16:creationId xmlns:a16="http://schemas.microsoft.com/office/drawing/2014/main" id="{C482EA17-2C59-B667-0C92-F4FCB57B1A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38" name="object 79">
            <a:extLst>
              <a:ext uri="{FF2B5EF4-FFF2-40B4-BE49-F238E27FC236}">
                <a16:creationId xmlns:a16="http://schemas.microsoft.com/office/drawing/2014/main" id="{DB284654-1173-6C77-A959-D279370BD6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F2C91B-E214-C6A2-36B3-DEC2CD400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986" y="260863"/>
            <a:ext cx="628996" cy="7632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5BEE8B7-AD91-EA0C-A827-3717A837F121}"/>
              </a:ext>
            </a:extLst>
          </p:cNvPr>
          <p:cNvSpPr txBox="1"/>
          <p:nvPr/>
        </p:nvSpPr>
        <p:spPr>
          <a:xfrm>
            <a:off x="2272168" y="441468"/>
            <a:ext cx="764766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37DB5D-3DE6-ECD7-BC15-45CEABB60327}"/>
              </a:ext>
            </a:extLst>
          </p:cNvPr>
          <p:cNvSpPr txBox="1"/>
          <p:nvPr/>
        </p:nvSpPr>
        <p:spPr>
          <a:xfrm>
            <a:off x="2561149" y="249494"/>
            <a:ext cx="70696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LAIN-LAIN </a:t>
            </a:r>
            <a:r>
              <a:rPr lang="id-ID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PENDAPATAN </a:t>
            </a:r>
            <a:r>
              <a:rPr lang="en-US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DAERAH YANG SAH</a:t>
            </a:r>
            <a:endParaRPr lang="id-ID" sz="1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418EC3-9D36-0357-F593-8C04FD9D9E5C}"/>
              </a:ext>
            </a:extLst>
          </p:cNvPr>
          <p:cNvSpPr txBox="1"/>
          <p:nvPr/>
        </p:nvSpPr>
        <p:spPr>
          <a:xfrm>
            <a:off x="3516094" y="640450"/>
            <a:ext cx="51598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Desemer 2025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3BD237D-A7D2-2745-7E3E-6B79C8E0A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58374"/>
              </p:ext>
            </p:extLst>
          </p:nvPr>
        </p:nvGraphicFramePr>
        <p:xfrm>
          <a:off x="289553" y="1204702"/>
          <a:ext cx="11612893" cy="48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8497601" imgH="7667638" progId="Excel.Sheet.12">
                  <p:embed/>
                </p:oleObj>
              </mc:Choice>
              <mc:Fallback>
                <p:oleObj name="Worksheet" r:id="rId5" imgW="18497601" imgH="7667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53" y="1204702"/>
                        <a:ext cx="11612893" cy="48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FB978D7-FAAC-401F-9AE2-5A4D4E88F310}"/>
              </a:ext>
            </a:extLst>
          </p:cNvPr>
          <p:cNvGrpSpPr/>
          <p:nvPr/>
        </p:nvGrpSpPr>
        <p:grpSpPr>
          <a:xfrm>
            <a:off x="3087168" y="1613793"/>
            <a:ext cx="6045917" cy="3548161"/>
            <a:chOff x="2687161" y="3731096"/>
            <a:chExt cx="5158677" cy="3027467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FE903822-5F4C-43CE-A5E8-7B87A560626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0901A8D9-842C-4B30-8F2F-AFE12F1DAB4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00FA5C2-BAC4-4AFF-BA8A-D40079E63708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BBC916A-B1CF-4DDC-BC63-9207A111763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8F943E6-66BB-4F3A-9758-263F3F07608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5762EB0-B1F4-49DC-B441-EE255B30D72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F584CB0-CFFE-4D52-BB26-16D40DD9894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288A685-D92D-49A9-A1E2-C6C5B2F8535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60A551A-4D65-4FFD-9E54-6A23EB63880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3B2DCC3-99C3-4585-A740-A214EE5AD61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9A974C3-BEAB-4FEC-8D12-5852D4BAB9A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9D8464BB-4657-4364-BE44-8EF71814BC5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8447483-8692-449A-8DD9-3C2D9A379BB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D7165B1-3D30-497B-8F33-81F16A9C568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206ECD25-DE50-4DC7-81B6-E5EB91FB12A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91403C9-CDBC-478F-9760-2F55D28F3E9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ED134ED-E087-42AC-AC3B-0B60814E4F77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86E2F0E4-2BED-425F-9603-12D592072DC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39B510C-6557-4685-A25A-E0BF003CAA2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4E1809B-EEDF-4635-A4C0-85104C7E654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AED3A649-E7FB-457F-A413-7401D0D463A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6414AA1F-633E-426A-90DE-67AD6A76E6A6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832BC6EC-61B0-4063-9E66-5FAFEB223ABE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7AD30CB-3696-48DD-A534-A7AC950AC92E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2C2C0B3-E09C-4095-8111-123515EB31AA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5FF43C8-9F6F-4CA9-8906-E5C2ADB13296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04E319B-6476-44B8-9928-828120C296DE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1A497D76-A577-45D0-BEFD-0B0C2AD105D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C86192BF-921F-4E41-AB5D-1DC5882FB80E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04C9177-8E3D-4D0E-ABD7-CE3AC179701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6330016-1505-4206-90F9-FA2F56C166F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AFF681DA-D4F3-4284-ACFD-3926049C453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85E285B-AD41-4CB0-B120-32754BEA7B8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C1F88EE2-1A42-4FE5-B43A-E5549E0E9D3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0AFE53E-F101-475B-A4FC-66630FC5E86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9CBC2C0-DB2E-4F93-934D-22F95F17EF6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9EB7914-1F1D-42F5-B143-F611290D028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A543C5E-7654-4B10-A1E7-53845ED3F2D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99E3018-495A-4A3D-BD12-71D0650D0F2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C32DE6C-E8BC-482D-A82D-EC1DB99688A6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9ED338E-2762-4C67-8BBB-A37A48A57B12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6DFAA8E-8C6E-4BC4-9CC1-836E5788B8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3BC9C45-84C8-48D2-AB6C-B4853296C33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502E040-122D-4092-A7A2-2B408751B1F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F4CF14B-D35D-468A-9674-F4D8E9F27D0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7B8EF90-A331-4C17-8596-14B643CB0D5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FC7849-0F3F-4478-80C1-8FC748A49980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CBA2584F-6A82-42C0-A476-9A414AAB0B4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72ED4A7-CDA3-4FDA-B0AC-B80C819D2ED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ACAE11E-C801-410E-A1D5-7103AB3096F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CB539DD-CC62-4DEA-B53A-3ABC25D8653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BD7B288E-DCAF-4B2F-90CC-0EA6A74E3AF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61BADE9-7C29-4209-B949-70F53AA73F8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3B3952C-7CA8-474A-8DC0-DE54FB2CFEC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F2F5B24-45BD-42D0-B170-546F4E23C74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0F72A7C-887B-48E4-B651-7AE971B7A8A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AF03348-6DF3-4F78-A804-1EE0429B539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638A686-70B6-4817-9A24-482684A4283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0AB1F32-BC5D-4501-905D-A5519500ADF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9676C73-C0DB-454B-A214-27D8EB08DAC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7985B44-8EA2-4D01-B505-F214B6FD1F7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F0D6BFC-17FB-4666-8036-8AB806584B3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C16A356-04B3-4F1D-A4A3-A68DCA96130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E7682B2-9E41-4867-9DA1-BFBBBA26678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2BC25E6E-DBE3-40C0-9067-AA06C85E54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DDF108C-7D3F-4EC0-80EE-4EF3BBBC714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B0F7732-2B01-4784-B6E6-01BEECC6DA4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CAA0E51-08A7-422D-B2FC-C454838CE3E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7663CE0-BCEB-4585-8E6A-F900AE563D0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A7458C1-FCD6-4609-AE7B-64FC9087E59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4BFF5833-B5BD-41BC-A075-1F5A9F926FA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262CB04-D253-49F8-A766-85323FD0BE4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82E11DA0-3CAB-49AC-B09D-A9089313154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478BAD6-2E3F-452A-9394-A9BC200F5BC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EE11016-9579-481D-AAD3-B7C1B4DD15D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B595217-971C-408C-BF8E-887CAC29CB8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A0351559-64DF-4D09-8F60-BB5320BC979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02D0C15-A736-4AA3-8F1E-AE14405DB5DC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567B865-17E0-47C9-85B6-06F97B545773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1CDF583-655B-4952-A477-F578BAC4165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A7D99A8-7CE9-412E-AA72-9200DA9CBB2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8C774AD-DBBA-49EE-9218-203D96832BB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384B0D43-397D-4F6B-92B8-4FB99BECA94B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2C24196-F5C4-4D31-A3E8-31E3F8D9B13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C2641F6-2E7B-4791-8E65-9854609A932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0C324AC-7D69-4735-9E01-46FA89DD177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CB2EC0E-A085-42C1-8B8A-4657C9E834B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DE7A4A0-6F68-425A-91C6-423ABFF75F6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6C58822-AEB2-4148-A114-4BCCE3B5B82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D7E610D-3140-4141-BC37-C5992E2F452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339DB4B-B27C-47CA-91F4-60393C4AAD7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5AB0A5F-EC68-4B9D-8575-4AFDA81CE29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1E2A1B6-7F38-49EC-8B81-F393931DA0B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3FD4796-57A0-4762-AE49-E1A9EABC554E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76DE34D-6959-419D-BFC0-654E51974F1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E65607E1-EEE1-4B4C-A319-00B2F8ABCC9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5F5A37D-B06A-4A07-990E-63FEFD62E94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BD9CDC2-2F30-4C66-9ABF-BA084D7E739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A65ACD9D-9FE6-4A6C-A9E1-A006EB02FB9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8A98E2D-32C8-4C41-B105-3A45418FE8E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DD0EB16-A40F-4018-9F34-0FB24CB7F9C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F9E8630-BB29-4718-ADB7-A8CF3B83E27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DBEFCD42-F2F8-4536-9BFA-75AC01E82CF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A5FB471E-2E75-4216-8738-8CB544ACB43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D2D6203A-6E10-4369-BDE7-5B29C4205F1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E5D4145-85BB-40D9-AAE2-CC631074B785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0A9114-1013-4E77-8413-4CEF4B0F3149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F8EFC8F-9031-46B3-9B69-6F8C483BAC5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0E83173-0BFA-4624-A2B4-511C41CB223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177A83E4-0125-4EAD-9AF1-875F6D4FADC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31079DB-544B-4959-973E-25185DC7D28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48D3861F-DF26-4076-BEE1-BE566E682D9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object 78">
            <a:extLst>
              <a:ext uri="{FF2B5EF4-FFF2-40B4-BE49-F238E27FC236}">
                <a16:creationId xmlns:a16="http://schemas.microsoft.com/office/drawing/2014/main" id="{3FCB1A60-F3D7-F163-74A7-6256464DCD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8" name="object 79">
            <a:extLst>
              <a:ext uri="{FF2B5EF4-FFF2-40B4-BE49-F238E27FC236}">
                <a16:creationId xmlns:a16="http://schemas.microsoft.com/office/drawing/2014/main" id="{7C8CFCEB-84D6-B900-7F43-FA14A812C1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E5FA1-4805-C9D6-B820-BA3B00EB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94" y="161604"/>
            <a:ext cx="674457" cy="818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CB2C3F-7282-E9EA-A8B7-52FD3992BFD7}"/>
              </a:ext>
            </a:extLst>
          </p:cNvPr>
          <p:cNvSpPr txBox="1"/>
          <p:nvPr/>
        </p:nvSpPr>
        <p:spPr>
          <a:xfrm>
            <a:off x="1918447" y="84770"/>
            <a:ext cx="8355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Persentase Data Bulan Desember Tahun 2024 dengan Bulan Desember Tahun 2025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1CBA1-0E89-B850-CE53-5D94E524878F}"/>
              </a:ext>
            </a:extLst>
          </p:cNvPr>
          <p:cNvSpPr txBox="1"/>
          <p:nvPr/>
        </p:nvSpPr>
        <p:spPr>
          <a:xfrm>
            <a:off x="3297935" y="610669"/>
            <a:ext cx="5596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952CB-EB20-7B07-7469-D107DE4FAE13}"/>
              </a:ext>
            </a:extLst>
          </p:cNvPr>
          <p:cNvSpPr txBox="1"/>
          <p:nvPr/>
        </p:nvSpPr>
        <p:spPr>
          <a:xfrm>
            <a:off x="3297934" y="861018"/>
            <a:ext cx="5596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40DD53F-59A8-A1CE-F83A-7DB239CC3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100519"/>
              </p:ext>
            </p:extLst>
          </p:nvPr>
        </p:nvGraphicFramePr>
        <p:xfrm>
          <a:off x="234072" y="1438005"/>
          <a:ext cx="11723856" cy="398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8849827" imgH="6400877" progId="Excel.Sheet.12">
                  <p:embed/>
                </p:oleObj>
              </mc:Choice>
              <mc:Fallback>
                <p:oleObj name="Worksheet" r:id="rId5" imgW="18849827" imgH="64008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072" y="1438005"/>
                        <a:ext cx="11723856" cy="398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13152-80F4-5FDA-10B0-254EF450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B3B2B59-7907-F6B7-D4D6-119992D2FCD9}"/>
              </a:ext>
            </a:extLst>
          </p:cNvPr>
          <p:cNvGrpSpPr/>
          <p:nvPr/>
        </p:nvGrpSpPr>
        <p:grpSpPr>
          <a:xfrm>
            <a:off x="3087168" y="1613793"/>
            <a:ext cx="6045917" cy="3548161"/>
            <a:chOff x="2687161" y="3731096"/>
            <a:chExt cx="5158677" cy="3027467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3685715F-564A-EC41-F327-8BC5DFFA707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BC3AB9F-B68A-8AFD-4A1B-5ACE6EC9F60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D911D65F-3B49-D9FF-7415-56F0FD5E870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82A0944-921B-7BB2-8837-48D49E2E550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BEE9C96-5A4D-C8C2-EA45-739C5241BB0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A48BCE2-DCDF-1A68-27F8-917DBE7378F3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248497A-7BDD-5C73-4C8B-58772864410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17F2EDF-0816-B043-4352-BFDBA8097C49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AD2C064-B286-CA43-729D-81FB5D2707D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64163CD2-F2E0-0F24-A2FA-11D899F6AED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A78611DF-CF0F-AD21-4E30-C8FD55A0F70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8A6B4FAA-2C97-FD47-EB04-C606251171F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1C95BF5-0667-5072-A3E5-4DE17A1612B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DEF378B-9BB8-C959-325D-D7EFDC7D5DB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CCE2286-F22C-641A-B92F-FE4EF2DFBD0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4D032363-8172-B665-7F1D-F495200502E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9E2F2175-830C-303A-1A61-23DEC6419CF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B0247B11-3784-2FD9-60CC-B5E28563EB7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7F075B22-8A8C-B86F-BAA3-D1A662D72D2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A852537-5ED5-77EA-CE82-684E59C7AD8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6D8881B-E6C9-3F9D-930A-7346977D5F4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A33BF836-C1D5-62E9-6945-52D499B9B57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E820A7F-02F7-ECAB-092D-9E6A015C8F1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A55B71B-4CE5-07E7-51BD-2BF5919CF1A9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D1C21DF-F874-2CE5-7B54-30D62893DC4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FA10737-AD2C-236B-55E5-6F2955DC080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2771114-A71B-4881-3E3B-824C6BC1944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119D5139-4F77-5E0D-94F1-8F75E50D151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369E06A-03FC-622F-FD0E-86518C5FA02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5BE02B76-ABAB-241F-FDD7-C435147215D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8105D9E-E9A3-6E48-AC95-103307CDBE3B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60AA6CB-D19D-97BE-8420-E91B0A8766B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24540F4-B655-79B9-12AF-0765A22ED988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AFAD4C9-4A60-8E3D-8777-A9629410BE6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2A3FFAB-ACD2-FCD8-F79A-3C5771454F0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CA43AAC-C378-1978-F70A-5EF1525EC88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76B8DFD-2C59-E580-61AF-803DFE3F233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7E16110-1FD4-2B52-1BAA-661E1361660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8CE4FD9-FBCE-7952-0944-B6ABC9A05A1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FC6A1CB-1556-E672-AE9D-002EEF0C465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9E4A795-DFA3-52C6-557D-7BB846343DB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EAB8E7E-723F-4C41-1D61-C2F6DA1C27A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4807B2E-A36B-D500-2C0D-E8712CB9F72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BF93DF9-96B9-668A-1BB1-4A3BFEF905F6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7274066-9F4B-3FA0-D61F-DE09D7672FB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3AA70C0-16D5-4FF7-0462-605AA95EE7D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CA83F1C-C4E0-E791-0F18-44B12A61A151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93437D82-6803-E9E8-2711-CDD943FD4E9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304389E-D61A-0FB0-6B64-4A89DD92D65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8465DD0-8569-8070-73EF-0937B90D64B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2FBD7CB8-73A2-4A85-50B4-00B5B6787A1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BD0204FC-2CE1-35D5-A617-7FDF42AA321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B8E93F89-7F66-5EF5-6275-C40695225A88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274D479-A970-72FB-32C8-AFCD199EDF3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8C178F4-6E72-0AFD-9FCF-2EDE690A736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A10A006-B7FB-A946-9378-3A9854ABCEC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64D56DD4-A7EF-0439-D2FA-1B0CAEE4EE8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2ACBA82-01CD-1B56-FE8F-C8E4D594012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302EDC0F-335E-8F2C-26BE-F08436AE564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7CFF9FD-A58D-0907-1A11-E4AD5B05B5C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787E1C5-2A87-F2E9-E778-6CC2ABA6720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44E34C5-4236-D2A8-8B1D-620E31456AC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DD300C7-F277-7698-EEED-2D40EA0E638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5D67495-F74D-7A4E-30CF-94AB69D13BC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28ABE49D-58FE-5D20-E154-8C1E5FBBA25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5C1C4D5E-52A9-6CB4-A796-93C92DE8881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04FA351-26F0-39E5-052E-8922E7A208B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DCE2444B-B12E-7D10-ACC2-EB913388752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F40EE150-D629-2450-764F-BC0D45C5436F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888B791D-1A8A-1F38-F64E-93795DDE061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F5E7851-C727-191B-2B19-782C073AE6A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ADB40DD-B342-0CC0-AC8B-7ED824E1C6A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B7A61AA-8032-5F13-0B13-AF1CD62340D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8EC3CC3-0F74-A07D-1A7C-01321B04246E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B920C323-815E-42EA-A5B3-BC76C1D5072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3C4297F-FF8C-3336-2C01-7E59C3F6B8B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355F66EA-D667-1651-8DA6-5057A07B69E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1489897-6DEE-94A7-506D-21012132C07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917E189-E5C1-2864-FE3D-186FD19B092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12349C94-9CBF-B256-8197-2C4DC9510A9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E15E96FF-1115-6152-7A3E-B06A68F8048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D23F291-46A6-5DD1-41FB-B7CC544DE2E2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6A4A05B-0110-DBE3-F6F1-02D44BF85E5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2C3E63E-0C5F-8367-79B4-533A4DEB492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A8D046E-A652-E4DF-1368-1120C181542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F113C73-3CA6-295C-56FE-8E953181618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5732002-68EE-63B6-1069-445740F523F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783B448-8E96-6759-EC15-BEE83845ACD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09DCAE0-23D9-6ED5-ABD3-8C1CE983341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AAAB57A-D9B4-0BB2-C26D-1871F41088B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A787B2A-FD1A-1A22-EE6D-83EB3BECDB9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C2670A3-1F23-B1EE-B5C4-264FC3A2B76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7A4D2DD-317B-7B67-BDE4-A4F08E23E1D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11E58F4-7AC3-9637-F84E-B80FAD1259A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494401D-EFA3-BD58-FDC3-379F4B1D68D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03F6A29B-DEFF-3BB3-24C8-2EC29F8394BD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865D8C50-55A7-2EE4-B385-1ACF355D6D8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08F662C2-1F8F-B238-D358-FBD4518C7BD6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FFCBB09-69FE-74E1-58B2-30326C33478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23AED6F8-00CF-0242-87F7-B0C27BED0DE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DF73990C-B1D2-C919-8716-87F106C465E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6F63A676-7351-8A17-86C3-A622DBE48C7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2F402FC-AF8B-A41F-F942-C9941252817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BEEC7CA-2B95-DDF7-B4C2-94114842880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2824CEA2-02EE-2B24-C85D-1066EEC707D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5317BBE3-9840-03B3-F742-358A6F07E2A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224A3BA-9436-B7B2-7480-6C4DEB8AFED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CE8E446E-CCFB-F050-F103-579F5F56281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3A3CC6D-B440-C390-84CA-49A0A083E0F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2033EDDB-CEFF-8408-7A0B-6D09339C135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B9A1E3E0-399F-4DED-CC79-9CF7AA1F50EE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BD37C447-4756-36C6-EAF5-A79B709F51D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object 78">
            <a:extLst>
              <a:ext uri="{FF2B5EF4-FFF2-40B4-BE49-F238E27FC236}">
                <a16:creationId xmlns:a16="http://schemas.microsoft.com/office/drawing/2014/main" id="{82FFDA91-ED64-607F-C89E-3226A89E73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4" name="object 79">
            <a:extLst>
              <a:ext uri="{FF2B5EF4-FFF2-40B4-BE49-F238E27FC236}">
                <a16:creationId xmlns:a16="http://schemas.microsoft.com/office/drawing/2014/main" id="{80E1202C-2ED0-978C-9A58-AA70E9801E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2DCE3-5667-48DE-9436-FFF085CB3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94" y="161604"/>
            <a:ext cx="674457" cy="818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54ABB-DB63-0465-C059-9FF584BE0667}"/>
              </a:ext>
            </a:extLst>
          </p:cNvPr>
          <p:cNvSpPr txBox="1"/>
          <p:nvPr/>
        </p:nvSpPr>
        <p:spPr>
          <a:xfrm>
            <a:off x="1918447" y="84770"/>
            <a:ext cx="8355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Persentase Data Bulan Desember Tahun 2024 dengan Bulan Desember Tahun 2025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9EED-A6F4-F247-1891-1F3EC1A4214A}"/>
              </a:ext>
            </a:extLst>
          </p:cNvPr>
          <p:cNvSpPr txBox="1"/>
          <p:nvPr/>
        </p:nvSpPr>
        <p:spPr>
          <a:xfrm>
            <a:off x="3297935" y="610669"/>
            <a:ext cx="5596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2839B6-0178-4229-2E75-156C8A383103}"/>
              </a:ext>
            </a:extLst>
          </p:cNvPr>
          <p:cNvSpPr txBox="1"/>
          <p:nvPr/>
        </p:nvSpPr>
        <p:spPr>
          <a:xfrm>
            <a:off x="3297934" y="861018"/>
            <a:ext cx="5596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CC123A6-3599-3330-1FC7-988AC4A79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82303"/>
              </p:ext>
            </p:extLst>
          </p:nvPr>
        </p:nvGraphicFramePr>
        <p:xfrm>
          <a:off x="230688" y="1360267"/>
          <a:ext cx="11730620" cy="474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8849827" imgH="7629409" progId="Excel.Sheet.12">
                  <p:embed/>
                </p:oleObj>
              </mc:Choice>
              <mc:Fallback>
                <p:oleObj name="Worksheet" r:id="rId5" imgW="18849827" imgH="76294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688" y="1360267"/>
                        <a:ext cx="11730620" cy="474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86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24D76-CE82-B862-849A-7CCF5FAE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88BEC92-0560-C10F-59E1-770B207DCDC2}"/>
              </a:ext>
            </a:extLst>
          </p:cNvPr>
          <p:cNvGrpSpPr/>
          <p:nvPr/>
        </p:nvGrpSpPr>
        <p:grpSpPr>
          <a:xfrm>
            <a:off x="3087168" y="1613793"/>
            <a:ext cx="6045917" cy="3548161"/>
            <a:chOff x="2687161" y="3731096"/>
            <a:chExt cx="5158677" cy="3027467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274171E-267A-6422-FD18-F755AA5FA72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D2A262A9-4BDF-05B0-45C3-861C72DE905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5343B69-F07F-BE81-A12D-F38958BDE9EC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83F1CFFF-476B-77B0-A56B-B482C2C468D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3F1891A-C86C-9D9A-BFE6-EEC719904112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55645FBA-67B2-21F0-834B-5B427E5B621A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572FB76-4C4A-F0ED-B582-3DB6A733423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2621F73-9B73-14D5-9721-BF45024AF10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AD9481C-9E03-98C4-04A3-CA4AB2746B5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768E793-A752-DF91-83D5-77CF0DD28FD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514943FF-3003-63A8-6E50-92A33BA5D88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A56882CC-8201-A1C9-5692-45E2E832CD9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06E70D2-6620-9CC3-CF18-AA62DC5517C5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DC26843-20F5-4022-A047-772F7EBE5DEB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0E66244-F5D9-5B2B-E412-A1A4AF227174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22AD4A2-921F-06E6-2A6D-BD3585C9DBB4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FA6CF2B-78C5-B408-C236-CB2DD77F0D3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BEB9152A-E714-9799-D152-88F2EDF9C7E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84A2B84-C20F-447D-92DF-324E64FF7CD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7E613A7C-57EB-56AA-F58F-92DC96658AA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F502570-DF04-715A-A545-F0BC6D691EF1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441876C-44CF-B7E5-EB5E-D0363F31359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01266C3-A49B-D5C9-D07B-929A25153E5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39A147BB-AACA-0C26-7C2C-86BF06D805EE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B1C4CE6-B254-99EF-80B1-809141EB4FF5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2AD2BF9-3B11-D7CA-C16E-304454DB67BB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ACAE430C-EC58-9994-3EE9-D6D294B5187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677F55C-3B60-4E20-B0A1-E5CB30AD30E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7688D3B-A282-9D01-99E3-C11BAC9DF219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EFA83B1-27C8-5717-2AC9-58CE1F47B5E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6166220-558E-6867-5AA7-73B6C36B575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59A7025-53E6-B273-FA53-D997F178B0A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C11F3638-B92B-11AB-7584-7D7256F1D7A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1EBF5BC-BAA4-3BA8-904E-094D594E0C18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0C618C0F-EC87-0E74-5113-1144A73BBA4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68AA8FF8-356E-9AC0-6D72-68DC82A80DE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21D6F6B8-753D-1E5B-39E8-1E00E36D6CF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46DDC5D-B145-9802-035A-D992DBC3A6FA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2E8ABE0-75B9-EC3A-E962-3F50F709265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3C3A6A9-3A6F-F91C-C498-66D09AA1C15B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6BBFCB8-613C-1F08-82F8-A0512320369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9F10390-E140-A273-BE29-F2C00BC3BD3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D4E38EF-B96D-67C9-32B3-6AB21E132A5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C967F6F-FD6F-CA79-7E1D-79A4DC651C3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4B9A358-1B3B-D78E-638D-371E544536E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DF31B49-D2D3-EEB2-1104-F08237BC592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F75CC9E-21E2-E783-8BD2-4972E7AF921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4183946-26C9-D736-FFC5-3173AC43AD8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72176DAA-1349-7679-E098-ED56A7404A77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27EB013-676C-9796-EFE3-FD0920F1FDE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861AE98-00A5-1C2F-AF77-6F62792E6A9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2401C505-D323-25F2-2106-A3426CF3315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B255C774-8F1B-040A-3E31-93A88E1FF59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85736C98-F857-EE15-7F1E-9FE136A5BFF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1B72BA7E-73D6-F898-1DBA-DBC9D688B27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E2810F1-DF8C-E253-1B59-59FF2EDCB31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47CC885-8CE2-5B49-D5E7-5165EF4B69F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1176E0E-F4F1-96E4-559F-5BFA16150A5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F42493D-9648-B7BE-5D78-7B911C01316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B020778-558A-5CAC-9F7A-45C6E7C483F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4F92BA6-1CD7-7E8E-1FBF-B24034A1612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53AB646-2992-323F-0B9E-75222984D44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C7D1B09-8A1A-1ADB-E99C-96A50CD514F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91DC53C-FC41-0FB3-DD57-7DA72E1A2E97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DA10ED39-A1F7-FCCF-BEBB-B37ADDBCAE00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36449AD3-D3E9-59A3-0ECB-B6308B318AD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0A65ABF-3AF7-2CFD-D5E8-2AE5952E8E8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2D7C191-35DC-0135-3A8B-4FFEE92BD33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987BCD9-9D36-33B0-8B75-17CEB14ADD73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A84EBE56-0C8E-BF6E-0DBD-3C0C51E44EA3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EC13169-A920-84AB-074C-4ED639FA411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35F5F9F-0A2D-55B7-1113-BACF04B192D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92DDFFB-0709-6DB8-1154-E46C56BDE72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A9C62824-3E30-F5B0-EA1B-CEB17FB3BDA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48AB137-A9DA-6BF4-0BD7-35A4D3EB52F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171A2A8-AD4D-2C00-90C9-6C74C5ED937C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B4CFF940-F748-FFD3-2334-F93FDEC9B54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7CF4FE86-B7C9-5551-1A42-9FF24509BD6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09125F42-5121-BF38-BC63-5AC53DC9C0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70D61AD-F0F3-2678-74D7-385DD632B6FF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264A27D-A7CB-84B0-0619-C1C76CCF745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4D081D7-119B-8AE4-FB15-1D59B4F20D2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827225D-B99E-EE79-12C7-FF97473113B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6DC7E58C-BF4A-3DAE-F36C-A716E26ED30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8A8A2E5-E907-45BD-6F9D-C38F737168B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34B7EED-BEE8-2045-3FB0-8A3738BA20C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20C7049E-531E-5BDA-4BC6-86FBD23698C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E51C9D1-D678-B78F-70B2-9B2BA410370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87BA9C6-4869-F7CC-1469-A71412BC88B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30F748A5-E97C-3069-930E-11DC538EA6B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DBBAB94-B641-E124-704E-DFFC264DC70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0EF4509-B645-EA75-A090-BB6ADC16382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88D88908-20E9-34FC-B54B-A4918DABA0E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6EEC1A3-4432-12F3-E339-E28315817156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2CD49577-16D0-2E8C-EE38-43A62336846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F7B5AD6-50F8-CA38-2817-1144A95D202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553EE30-2002-54AD-284E-0140891F088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3D041A51-80DF-EA98-FBE1-002161730446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809F046A-3A0B-1ABF-B21B-CEAC952D787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90DE420F-BCA0-8E73-4D96-96D11C9D967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634A9066-85CD-F090-002E-A5EF6EA7259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1F139FD2-5225-87A2-F92E-6707D8626E2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9E391D4-F142-A909-5B43-FCFDF8AA4646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F8427D26-8167-8539-6BCD-F5AC99271C7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3026D04-89DF-4C16-B841-F602435F868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453E9C4-EC38-F4B7-C1DD-85CC9FD7B2E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2DB857B-911D-79B7-1ECD-A0EEA86AB92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F305529A-6403-E863-553D-5DC4CF9CC5F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25A0F4BE-8BA0-3C8F-4F13-FDBA2309D4E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DE4ECEC-5EA1-251E-6660-5874D28587E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8AFCBD38-0339-6158-9EEE-B248C6D1B2A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15AC18DA-A2CE-6398-0A89-47F8449A3A1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object 78">
            <a:extLst>
              <a:ext uri="{FF2B5EF4-FFF2-40B4-BE49-F238E27FC236}">
                <a16:creationId xmlns:a16="http://schemas.microsoft.com/office/drawing/2014/main" id="{32312D3F-3C92-AFED-2DA3-41F254D63D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4" name="object 79">
            <a:extLst>
              <a:ext uri="{FF2B5EF4-FFF2-40B4-BE49-F238E27FC236}">
                <a16:creationId xmlns:a16="http://schemas.microsoft.com/office/drawing/2014/main" id="{F1F82590-4B76-C2DA-EBC2-CAD0928635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6DB9D-94DA-817A-7F72-F803B1BB4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94" y="161604"/>
            <a:ext cx="674457" cy="818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96B82-478E-190B-BCF0-596AC770D3B1}"/>
              </a:ext>
            </a:extLst>
          </p:cNvPr>
          <p:cNvSpPr txBox="1"/>
          <p:nvPr/>
        </p:nvSpPr>
        <p:spPr>
          <a:xfrm>
            <a:off x="1918447" y="84770"/>
            <a:ext cx="8355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Persentase Data Bulan Desember Tahun 2024 dengan Bulan Desember Tahun 2025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6BC71-148E-4F6B-6BAB-7DC6678B83BF}"/>
              </a:ext>
            </a:extLst>
          </p:cNvPr>
          <p:cNvSpPr txBox="1"/>
          <p:nvPr/>
        </p:nvSpPr>
        <p:spPr>
          <a:xfrm>
            <a:off x="3297935" y="610669"/>
            <a:ext cx="5596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3DBEBE-7B37-FD88-665D-43B9C1119725}"/>
              </a:ext>
            </a:extLst>
          </p:cNvPr>
          <p:cNvSpPr txBox="1"/>
          <p:nvPr/>
        </p:nvSpPr>
        <p:spPr>
          <a:xfrm>
            <a:off x="3297934" y="861018"/>
            <a:ext cx="5596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5FC1F0-BB77-E492-3AA6-0F22CDA6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79694"/>
              </p:ext>
            </p:extLst>
          </p:nvPr>
        </p:nvGraphicFramePr>
        <p:xfrm>
          <a:off x="219882" y="1505900"/>
          <a:ext cx="11752236" cy="355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8849827" imgH="5705462" progId="Excel.Sheet.12">
                  <p:embed/>
                </p:oleObj>
              </mc:Choice>
              <mc:Fallback>
                <p:oleObj name="Worksheet" r:id="rId5" imgW="18849827" imgH="57054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882" y="1505900"/>
                        <a:ext cx="11752236" cy="3557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09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BC3002-0F74-44B5-A322-A70E7A8210E4}"/>
              </a:ext>
            </a:extLst>
          </p:cNvPr>
          <p:cNvGrpSpPr/>
          <p:nvPr/>
        </p:nvGrpSpPr>
        <p:grpSpPr>
          <a:xfrm>
            <a:off x="6379074" y="1656897"/>
            <a:ext cx="5200308" cy="4680525"/>
            <a:chOff x="6379074" y="1656897"/>
            <a:chExt cx="5200308" cy="4680525"/>
          </a:xfrm>
        </p:grpSpPr>
        <p:grpSp>
          <p:nvGrpSpPr>
            <p:cNvPr id="3" name="Graphic 90">
              <a:extLst>
                <a:ext uri="{FF2B5EF4-FFF2-40B4-BE49-F238E27FC236}">
                  <a16:creationId xmlns:a16="http://schemas.microsoft.com/office/drawing/2014/main" id="{CCD3A398-809F-46CD-81E5-ED80C7A2A7D5}"/>
                </a:ext>
              </a:extLst>
            </p:cNvPr>
            <p:cNvGrpSpPr/>
            <p:nvPr/>
          </p:nvGrpSpPr>
          <p:grpSpPr>
            <a:xfrm>
              <a:off x="6379074" y="2143345"/>
              <a:ext cx="5200308" cy="4194077"/>
              <a:chOff x="1844323" y="0"/>
              <a:chExt cx="8503353" cy="6858000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7245F130-89DF-4DCF-9305-8211864076BE}"/>
                  </a:ext>
                </a:extLst>
              </p:cNvPr>
              <p:cNvSpPr/>
              <p:nvPr/>
            </p:nvSpPr>
            <p:spPr>
              <a:xfrm>
                <a:off x="2468351" y="1814072"/>
                <a:ext cx="2482" cy="3120"/>
              </a:xfrm>
              <a:custGeom>
                <a:avLst/>
                <a:gdLst>
                  <a:gd name="connsiteX0" fmla="*/ 1773 w 2482"/>
                  <a:gd name="connsiteY0" fmla="*/ 0 h 3120"/>
                  <a:gd name="connsiteX1" fmla="*/ 0 w 2482"/>
                  <a:gd name="connsiteY1" fmla="*/ 3121 h 3120"/>
                  <a:gd name="connsiteX2" fmla="*/ 2482 w 2482"/>
                  <a:gd name="connsiteY2" fmla="*/ 567 h 3120"/>
                  <a:gd name="connsiteX3" fmla="*/ 1773 w 2482"/>
                  <a:gd name="connsiteY3" fmla="*/ 0 h 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2" h="3120">
                    <a:moveTo>
                      <a:pt x="1773" y="0"/>
                    </a:moveTo>
                    <a:cubicBezTo>
                      <a:pt x="1206" y="1064"/>
                      <a:pt x="567" y="2128"/>
                      <a:pt x="0" y="3121"/>
                    </a:cubicBezTo>
                    <a:cubicBezTo>
                      <a:pt x="851" y="2269"/>
                      <a:pt x="1631" y="1418"/>
                      <a:pt x="2482" y="567"/>
                    </a:cubicBezTo>
                    <a:lnTo>
                      <a:pt x="1773" y="0"/>
                    </a:ln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92FCA0D-45DC-4BDD-AEF2-17E301ACD2BE}"/>
                  </a:ext>
                </a:extLst>
              </p:cNvPr>
              <p:cNvSpPr/>
              <p:nvPr/>
            </p:nvSpPr>
            <p:spPr>
              <a:xfrm>
                <a:off x="1844039" y="-289"/>
                <a:ext cx="8505327" cy="6855934"/>
              </a:xfrm>
              <a:custGeom>
                <a:avLst/>
                <a:gdLst>
                  <a:gd name="connsiteX0" fmla="*/ 8504417 w 8505327"/>
                  <a:gd name="connsiteY0" fmla="*/ 2345342 h 6855934"/>
                  <a:gd name="connsiteX1" fmla="*/ 8504630 w 8505327"/>
                  <a:gd name="connsiteY1" fmla="*/ 1530325 h 6855934"/>
                  <a:gd name="connsiteX2" fmla="*/ 8471652 w 8505327"/>
                  <a:gd name="connsiteY2" fmla="*/ 1489262 h 6855934"/>
                  <a:gd name="connsiteX3" fmla="*/ 8456049 w 8505327"/>
                  <a:gd name="connsiteY3" fmla="*/ 1471319 h 6855934"/>
                  <a:gd name="connsiteX4" fmla="*/ 8455907 w 8505327"/>
                  <a:gd name="connsiteY4" fmla="*/ 1443022 h 6855934"/>
                  <a:gd name="connsiteX5" fmla="*/ 8417468 w 8505327"/>
                  <a:gd name="connsiteY5" fmla="*/ 1403094 h 6855934"/>
                  <a:gd name="connsiteX6" fmla="*/ 8336052 w 8505327"/>
                  <a:gd name="connsiteY6" fmla="*/ 1404016 h 6855934"/>
                  <a:gd name="connsiteX7" fmla="*/ 8312081 w 8505327"/>
                  <a:gd name="connsiteY7" fmla="*/ 1379478 h 6855934"/>
                  <a:gd name="connsiteX8" fmla="*/ 8304705 w 8505327"/>
                  <a:gd name="connsiteY8" fmla="*/ 1282104 h 6855934"/>
                  <a:gd name="connsiteX9" fmla="*/ 8295699 w 8505327"/>
                  <a:gd name="connsiteY9" fmla="*/ 1315437 h 6855934"/>
                  <a:gd name="connsiteX10" fmla="*/ 8245416 w 8505327"/>
                  <a:gd name="connsiteY10" fmla="*/ 1434228 h 6855934"/>
                  <a:gd name="connsiteX11" fmla="*/ 8227260 w 8505327"/>
                  <a:gd name="connsiteY11" fmla="*/ 1469901 h 6855934"/>
                  <a:gd name="connsiteX12" fmla="*/ 8227260 w 8505327"/>
                  <a:gd name="connsiteY12" fmla="*/ 1430540 h 6855934"/>
                  <a:gd name="connsiteX13" fmla="*/ 8228749 w 8505327"/>
                  <a:gd name="connsiteY13" fmla="*/ 544674 h 6855934"/>
                  <a:gd name="connsiteX14" fmla="*/ 8197544 w 8505327"/>
                  <a:gd name="connsiteY14" fmla="*/ 379429 h 6855934"/>
                  <a:gd name="connsiteX15" fmla="*/ 8165347 w 8505327"/>
                  <a:gd name="connsiteY15" fmla="*/ 239220 h 6855934"/>
                  <a:gd name="connsiteX16" fmla="*/ 8141659 w 8505327"/>
                  <a:gd name="connsiteY16" fmla="*/ 217447 h 6855934"/>
                  <a:gd name="connsiteX17" fmla="*/ 7865354 w 8505327"/>
                  <a:gd name="connsiteY17" fmla="*/ 217234 h 6855934"/>
                  <a:gd name="connsiteX18" fmla="*/ 7841169 w 8505327"/>
                  <a:gd name="connsiteY18" fmla="*/ 242482 h 6855934"/>
                  <a:gd name="connsiteX19" fmla="*/ 7779823 w 8505327"/>
                  <a:gd name="connsiteY19" fmla="*/ 395174 h 6855934"/>
                  <a:gd name="connsiteX20" fmla="*/ 7754009 w 8505327"/>
                  <a:gd name="connsiteY20" fmla="*/ 480775 h 6855934"/>
                  <a:gd name="connsiteX21" fmla="*/ 7754292 w 8505327"/>
                  <a:gd name="connsiteY21" fmla="*/ 891829 h 6855934"/>
                  <a:gd name="connsiteX22" fmla="*/ 7742732 w 8505327"/>
                  <a:gd name="connsiteY22" fmla="*/ 923176 h 6855934"/>
                  <a:gd name="connsiteX23" fmla="*/ 7673514 w 8505327"/>
                  <a:gd name="connsiteY23" fmla="*/ 921261 h 6855934"/>
                  <a:gd name="connsiteX24" fmla="*/ 7646918 w 8505327"/>
                  <a:gd name="connsiteY24" fmla="*/ 847646 h 6855934"/>
                  <a:gd name="connsiteX25" fmla="*/ 7643727 w 8505327"/>
                  <a:gd name="connsiteY25" fmla="*/ 777435 h 6855934"/>
                  <a:gd name="connsiteX26" fmla="*/ 7616777 w 8505327"/>
                  <a:gd name="connsiteY26" fmla="*/ 751336 h 6855934"/>
                  <a:gd name="connsiteX27" fmla="*/ 7450256 w 8505327"/>
                  <a:gd name="connsiteY27" fmla="*/ 751690 h 6855934"/>
                  <a:gd name="connsiteX28" fmla="*/ 7397634 w 8505327"/>
                  <a:gd name="connsiteY28" fmla="*/ 798498 h 6855934"/>
                  <a:gd name="connsiteX29" fmla="*/ 7393378 w 8505327"/>
                  <a:gd name="connsiteY29" fmla="*/ 818852 h 6855934"/>
                  <a:gd name="connsiteX30" fmla="*/ 7363379 w 8505327"/>
                  <a:gd name="connsiteY30" fmla="*/ 921545 h 6855934"/>
                  <a:gd name="connsiteX31" fmla="*/ 7362741 w 8505327"/>
                  <a:gd name="connsiteY31" fmla="*/ 1786135 h 6855934"/>
                  <a:gd name="connsiteX32" fmla="*/ 7354231 w 8505327"/>
                  <a:gd name="connsiteY32" fmla="*/ 1825283 h 6855934"/>
                  <a:gd name="connsiteX33" fmla="*/ 7346217 w 8505327"/>
                  <a:gd name="connsiteY33" fmla="*/ 1778050 h 6855934"/>
                  <a:gd name="connsiteX34" fmla="*/ 7303097 w 8505327"/>
                  <a:gd name="connsiteY34" fmla="*/ 1735356 h 6855934"/>
                  <a:gd name="connsiteX35" fmla="*/ 7271040 w 8505327"/>
                  <a:gd name="connsiteY35" fmla="*/ 1704293 h 6855934"/>
                  <a:gd name="connsiteX36" fmla="*/ 7271324 w 8505327"/>
                  <a:gd name="connsiteY36" fmla="*/ 1658266 h 6855934"/>
                  <a:gd name="connsiteX37" fmla="*/ 7272317 w 8505327"/>
                  <a:gd name="connsiteY37" fmla="*/ 223192 h 6855934"/>
                  <a:gd name="connsiteX38" fmla="*/ 7254871 w 8505327"/>
                  <a:gd name="connsiteY38" fmla="*/ 145392 h 6855934"/>
                  <a:gd name="connsiteX39" fmla="*/ 7167001 w 8505327"/>
                  <a:gd name="connsiteY39" fmla="*/ 21140 h 6855934"/>
                  <a:gd name="connsiteX40" fmla="*/ 7132959 w 8505327"/>
                  <a:gd name="connsiteY40" fmla="*/ 76 h 6855934"/>
                  <a:gd name="connsiteX41" fmla="*/ 6998352 w 8505327"/>
                  <a:gd name="connsiteY41" fmla="*/ 5 h 6855934"/>
                  <a:gd name="connsiteX42" fmla="*/ 6975303 w 8505327"/>
                  <a:gd name="connsiteY42" fmla="*/ 22771 h 6855934"/>
                  <a:gd name="connsiteX43" fmla="*/ 6975657 w 8505327"/>
                  <a:gd name="connsiteY43" fmla="*/ 58160 h 6855934"/>
                  <a:gd name="connsiteX44" fmla="*/ 6947857 w 8505327"/>
                  <a:gd name="connsiteY44" fmla="*/ 86032 h 6855934"/>
                  <a:gd name="connsiteX45" fmla="*/ 6894879 w 8505327"/>
                  <a:gd name="connsiteY45" fmla="*/ 141704 h 6855934"/>
                  <a:gd name="connsiteX46" fmla="*/ 6895446 w 8505327"/>
                  <a:gd name="connsiteY46" fmla="*/ 1342954 h 6855934"/>
                  <a:gd name="connsiteX47" fmla="*/ 6869561 w 8505327"/>
                  <a:gd name="connsiteY47" fmla="*/ 1379619 h 6855934"/>
                  <a:gd name="connsiteX48" fmla="*/ 6839632 w 8505327"/>
                  <a:gd name="connsiteY48" fmla="*/ 1378697 h 6855934"/>
                  <a:gd name="connsiteX49" fmla="*/ 6811335 w 8505327"/>
                  <a:gd name="connsiteY49" fmla="*/ 1351251 h 6855934"/>
                  <a:gd name="connsiteX50" fmla="*/ 6813321 w 8505327"/>
                  <a:gd name="connsiteY50" fmla="*/ 1223736 h 6855934"/>
                  <a:gd name="connsiteX51" fmla="*/ 6808214 w 8505327"/>
                  <a:gd name="connsiteY51" fmla="*/ 1024805 h 6855934"/>
                  <a:gd name="connsiteX52" fmla="*/ 6729493 w 8505327"/>
                  <a:gd name="connsiteY52" fmla="*/ 984096 h 6855934"/>
                  <a:gd name="connsiteX53" fmla="*/ 6697366 w 8505327"/>
                  <a:gd name="connsiteY53" fmla="*/ 952962 h 6855934"/>
                  <a:gd name="connsiteX54" fmla="*/ 6666870 w 8505327"/>
                  <a:gd name="connsiteY54" fmla="*/ 922609 h 6855934"/>
                  <a:gd name="connsiteX55" fmla="*/ 6532263 w 8505327"/>
                  <a:gd name="connsiteY55" fmla="*/ 922467 h 6855934"/>
                  <a:gd name="connsiteX56" fmla="*/ 6488434 w 8505327"/>
                  <a:gd name="connsiteY56" fmla="*/ 962040 h 6855934"/>
                  <a:gd name="connsiteX57" fmla="*/ 6470563 w 8505327"/>
                  <a:gd name="connsiteY57" fmla="*/ 984451 h 6855934"/>
                  <a:gd name="connsiteX58" fmla="*/ 6438790 w 8505327"/>
                  <a:gd name="connsiteY58" fmla="*/ 1019769 h 6855934"/>
                  <a:gd name="connsiteX59" fmla="*/ 6439003 w 8505327"/>
                  <a:gd name="connsiteY59" fmla="*/ 1313876 h 6855934"/>
                  <a:gd name="connsiteX60" fmla="*/ 6433897 w 8505327"/>
                  <a:gd name="connsiteY60" fmla="*/ 1343308 h 6855934"/>
                  <a:gd name="connsiteX61" fmla="*/ 6360565 w 8505327"/>
                  <a:gd name="connsiteY61" fmla="*/ 1346783 h 6855934"/>
                  <a:gd name="connsiteX62" fmla="*/ 6344253 w 8505327"/>
                  <a:gd name="connsiteY62" fmla="*/ 1320968 h 6855934"/>
                  <a:gd name="connsiteX63" fmla="*/ 6324963 w 8505327"/>
                  <a:gd name="connsiteY63" fmla="*/ 1310898 h 6855934"/>
                  <a:gd name="connsiteX64" fmla="*/ 6292907 w 8505327"/>
                  <a:gd name="connsiteY64" fmla="*/ 1275650 h 6855934"/>
                  <a:gd name="connsiteX65" fmla="*/ 6264823 w 8505327"/>
                  <a:gd name="connsiteY65" fmla="*/ 1239552 h 6855934"/>
                  <a:gd name="connsiteX66" fmla="*/ 6252199 w 8505327"/>
                  <a:gd name="connsiteY66" fmla="*/ 1216148 h 6855934"/>
                  <a:gd name="connsiteX67" fmla="*/ 6251773 w 8505327"/>
                  <a:gd name="connsiteY67" fmla="*/ 1124022 h 6855934"/>
                  <a:gd name="connsiteX68" fmla="*/ 6243972 w 8505327"/>
                  <a:gd name="connsiteY68" fmla="*/ 1107782 h 6855934"/>
                  <a:gd name="connsiteX69" fmla="*/ 6232766 w 8505327"/>
                  <a:gd name="connsiteY69" fmla="*/ 1122959 h 6855934"/>
                  <a:gd name="connsiteX70" fmla="*/ 6231632 w 8505327"/>
                  <a:gd name="connsiteY70" fmla="*/ 1215084 h 6855934"/>
                  <a:gd name="connsiteX71" fmla="*/ 6220355 w 8505327"/>
                  <a:gd name="connsiteY71" fmla="*/ 1240615 h 6855934"/>
                  <a:gd name="connsiteX72" fmla="*/ 6213618 w 8505327"/>
                  <a:gd name="connsiteY72" fmla="*/ 1214517 h 6855934"/>
                  <a:gd name="connsiteX73" fmla="*/ 6210285 w 8505327"/>
                  <a:gd name="connsiteY73" fmla="*/ 849702 h 6855934"/>
                  <a:gd name="connsiteX74" fmla="*/ 6175179 w 8505327"/>
                  <a:gd name="connsiteY74" fmla="*/ 761336 h 6855934"/>
                  <a:gd name="connsiteX75" fmla="*/ 6162485 w 8505327"/>
                  <a:gd name="connsiteY75" fmla="*/ 737365 h 6855934"/>
                  <a:gd name="connsiteX76" fmla="*/ 6111209 w 8505327"/>
                  <a:gd name="connsiteY76" fmla="*/ 695876 h 6855934"/>
                  <a:gd name="connsiteX77" fmla="*/ 6068799 w 8505327"/>
                  <a:gd name="connsiteY77" fmla="*/ 695734 h 6855934"/>
                  <a:gd name="connsiteX78" fmla="*/ 6027594 w 8505327"/>
                  <a:gd name="connsiteY78" fmla="*/ 734528 h 6855934"/>
                  <a:gd name="connsiteX79" fmla="*/ 6011353 w 8505327"/>
                  <a:gd name="connsiteY79" fmla="*/ 761265 h 6855934"/>
                  <a:gd name="connsiteX80" fmla="*/ 5976319 w 8505327"/>
                  <a:gd name="connsiteY80" fmla="*/ 800271 h 6855934"/>
                  <a:gd name="connsiteX81" fmla="*/ 5976815 w 8505327"/>
                  <a:gd name="connsiteY81" fmla="*/ 1856204 h 6855934"/>
                  <a:gd name="connsiteX82" fmla="*/ 5976602 w 8505327"/>
                  <a:gd name="connsiteY82" fmla="*/ 2012087 h 6855934"/>
                  <a:gd name="connsiteX83" fmla="*/ 5962276 w 8505327"/>
                  <a:gd name="connsiteY83" fmla="*/ 2037831 h 6855934"/>
                  <a:gd name="connsiteX84" fmla="*/ 5935752 w 8505327"/>
                  <a:gd name="connsiteY84" fmla="*/ 2072015 h 6855934"/>
                  <a:gd name="connsiteX85" fmla="*/ 5927738 w 8505327"/>
                  <a:gd name="connsiteY85" fmla="*/ 2118326 h 6855934"/>
                  <a:gd name="connsiteX86" fmla="*/ 5924617 w 8505327"/>
                  <a:gd name="connsiteY86" fmla="*/ 1988258 h 6855934"/>
                  <a:gd name="connsiteX87" fmla="*/ 5896959 w 8505327"/>
                  <a:gd name="connsiteY87" fmla="*/ 1941096 h 6855934"/>
                  <a:gd name="connsiteX88" fmla="*/ 5890505 w 8505327"/>
                  <a:gd name="connsiteY88" fmla="*/ 1930387 h 6855934"/>
                  <a:gd name="connsiteX89" fmla="*/ 5848449 w 8505327"/>
                  <a:gd name="connsiteY89" fmla="*/ 1800957 h 6855934"/>
                  <a:gd name="connsiteX90" fmla="*/ 5769514 w 8505327"/>
                  <a:gd name="connsiteY90" fmla="*/ 1748902 h 6855934"/>
                  <a:gd name="connsiteX91" fmla="*/ 5742139 w 8505327"/>
                  <a:gd name="connsiteY91" fmla="*/ 1730533 h 6855934"/>
                  <a:gd name="connsiteX92" fmla="*/ 5676325 w 8505327"/>
                  <a:gd name="connsiteY92" fmla="*/ 1679754 h 6855934"/>
                  <a:gd name="connsiteX93" fmla="*/ 5634979 w 8505327"/>
                  <a:gd name="connsiteY93" fmla="*/ 1639188 h 6855934"/>
                  <a:gd name="connsiteX94" fmla="*/ 5636326 w 8505327"/>
                  <a:gd name="connsiteY94" fmla="*/ 1089981 h 6855934"/>
                  <a:gd name="connsiteX95" fmla="*/ 5602355 w 8505327"/>
                  <a:gd name="connsiteY95" fmla="*/ 1056010 h 6855934"/>
                  <a:gd name="connsiteX96" fmla="*/ 5421721 w 8505327"/>
                  <a:gd name="connsiteY96" fmla="*/ 1055088 h 6855934"/>
                  <a:gd name="connsiteX97" fmla="*/ 5371155 w 8505327"/>
                  <a:gd name="connsiteY97" fmla="*/ 1083456 h 6855934"/>
                  <a:gd name="connsiteX98" fmla="*/ 5292930 w 8505327"/>
                  <a:gd name="connsiteY98" fmla="*/ 1222034 h 6855934"/>
                  <a:gd name="connsiteX99" fmla="*/ 5263852 w 8505327"/>
                  <a:gd name="connsiteY99" fmla="*/ 1332812 h 6855934"/>
                  <a:gd name="connsiteX100" fmla="*/ 5264278 w 8505327"/>
                  <a:gd name="connsiteY100" fmla="*/ 2133645 h 6855934"/>
                  <a:gd name="connsiteX101" fmla="*/ 5263923 w 8505327"/>
                  <a:gd name="connsiteY101" fmla="*/ 2162013 h 6855934"/>
                  <a:gd name="connsiteX102" fmla="*/ 5241087 w 8505327"/>
                  <a:gd name="connsiteY102" fmla="*/ 2176055 h 6855934"/>
                  <a:gd name="connsiteX103" fmla="*/ 5203712 w 8505327"/>
                  <a:gd name="connsiteY103" fmla="*/ 2162297 h 6855934"/>
                  <a:gd name="connsiteX104" fmla="*/ 5195130 w 8505327"/>
                  <a:gd name="connsiteY104" fmla="*/ 1984783 h 6855934"/>
                  <a:gd name="connsiteX105" fmla="*/ 5195556 w 8505327"/>
                  <a:gd name="connsiteY105" fmla="*/ 1846701 h 6855934"/>
                  <a:gd name="connsiteX106" fmla="*/ 5184421 w 8505327"/>
                  <a:gd name="connsiteY106" fmla="*/ 1822801 h 6855934"/>
                  <a:gd name="connsiteX107" fmla="*/ 5174209 w 8505327"/>
                  <a:gd name="connsiteY107" fmla="*/ 1845283 h 6855934"/>
                  <a:gd name="connsiteX108" fmla="*/ 5171798 w 8505327"/>
                  <a:gd name="connsiteY108" fmla="*/ 2137545 h 6855934"/>
                  <a:gd name="connsiteX109" fmla="*/ 5120522 w 8505327"/>
                  <a:gd name="connsiteY109" fmla="*/ 2180523 h 6855934"/>
                  <a:gd name="connsiteX110" fmla="*/ 5065417 w 8505327"/>
                  <a:gd name="connsiteY110" fmla="*/ 2179176 h 6855934"/>
                  <a:gd name="connsiteX111" fmla="*/ 5059176 w 8505327"/>
                  <a:gd name="connsiteY111" fmla="*/ 2146340 h 6855934"/>
                  <a:gd name="connsiteX112" fmla="*/ 5043787 w 8505327"/>
                  <a:gd name="connsiteY112" fmla="*/ 2106411 h 6855934"/>
                  <a:gd name="connsiteX113" fmla="*/ 5023716 w 8505327"/>
                  <a:gd name="connsiteY113" fmla="*/ 2181800 h 6855934"/>
                  <a:gd name="connsiteX114" fmla="*/ 5022581 w 8505327"/>
                  <a:gd name="connsiteY114" fmla="*/ 2106908 h 6855934"/>
                  <a:gd name="connsiteX115" fmla="*/ 5023291 w 8505327"/>
                  <a:gd name="connsiteY115" fmla="*/ 1681740 h 6855934"/>
                  <a:gd name="connsiteX116" fmla="*/ 5001447 w 8505327"/>
                  <a:gd name="connsiteY116" fmla="*/ 1651883 h 6855934"/>
                  <a:gd name="connsiteX117" fmla="*/ 4953292 w 8505327"/>
                  <a:gd name="connsiteY117" fmla="*/ 1604933 h 6855934"/>
                  <a:gd name="connsiteX118" fmla="*/ 4924002 w 8505327"/>
                  <a:gd name="connsiteY118" fmla="*/ 1547843 h 6855934"/>
                  <a:gd name="connsiteX119" fmla="*/ 4807621 w 8505327"/>
                  <a:gd name="connsiteY119" fmla="*/ 1555644 h 6855934"/>
                  <a:gd name="connsiteX120" fmla="*/ 4807621 w 8505327"/>
                  <a:gd name="connsiteY120" fmla="*/ 1528978 h 6855934"/>
                  <a:gd name="connsiteX121" fmla="*/ 4806699 w 8505327"/>
                  <a:gd name="connsiteY121" fmla="*/ 1224233 h 6855934"/>
                  <a:gd name="connsiteX122" fmla="*/ 4727694 w 8505327"/>
                  <a:gd name="connsiteY122" fmla="*/ 1131966 h 6855934"/>
                  <a:gd name="connsiteX123" fmla="*/ 4709184 w 8505327"/>
                  <a:gd name="connsiteY123" fmla="*/ 1112179 h 6855934"/>
                  <a:gd name="connsiteX124" fmla="*/ 4709184 w 8505327"/>
                  <a:gd name="connsiteY124" fmla="*/ 1076719 h 6855934"/>
                  <a:gd name="connsiteX125" fmla="*/ 4639753 w 8505327"/>
                  <a:gd name="connsiteY125" fmla="*/ 1005798 h 6855934"/>
                  <a:gd name="connsiteX126" fmla="*/ 4605215 w 8505327"/>
                  <a:gd name="connsiteY126" fmla="*/ 968636 h 6855934"/>
                  <a:gd name="connsiteX127" fmla="*/ 4605357 w 8505327"/>
                  <a:gd name="connsiteY127" fmla="*/ 709989 h 6855934"/>
                  <a:gd name="connsiteX128" fmla="*/ 4593158 w 8505327"/>
                  <a:gd name="connsiteY128" fmla="*/ 676869 h 6855934"/>
                  <a:gd name="connsiteX129" fmla="*/ 4588052 w 8505327"/>
                  <a:gd name="connsiteY129" fmla="*/ 712968 h 6855934"/>
                  <a:gd name="connsiteX130" fmla="*/ 4588052 w 8505327"/>
                  <a:gd name="connsiteY130" fmla="*/ 978707 h 6855934"/>
                  <a:gd name="connsiteX131" fmla="*/ 4564790 w 8505327"/>
                  <a:gd name="connsiteY131" fmla="*/ 1007571 h 6855934"/>
                  <a:gd name="connsiteX132" fmla="*/ 4495005 w 8505327"/>
                  <a:gd name="connsiteY132" fmla="*/ 1080832 h 6855934"/>
                  <a:gd name="connsiteX133" fmla="*/ 4495076 w 8505327"/>
                  <a:gd name="connsiteY133" fmla="*/ 1087924 h 6855934"/>
                  <a:gd name="connsiteX134" fmla="*/ 4451105 w 8505327"/>
                  <a:gd name="connsiteY134" fmla="*/ 1132675 h 6855934"/>
                  <a:gd name="connsiteX135" fmla="*/ 4405929 w 8505327"/>
                  <a:gd name="connsiteY135" fmla="*/ 1178631 h 6855934"/>
                  <a:gd name="connsiteX136" fmla="*/ 4405858 w 8505327"/>
                  <a:gd name="connsiteY136" fmla="*/ 1968826 h 6855934"/>
                  <a:gd name="connsiteX137" fmla="*/ 4401035 w 8505327"/>
                  <a:gd name="connsiteY137" fmla="*/ 2014002 h 6855934"/>
                  <a:gd name="connsiteX138" fmla="*/ 4374440 w 8505327"/>
                  <a:gd name="connsiteY138" fmla="*/ 2149886 h 6855934"/>
                  <a:gd name="connsiteX139" fmla="*/ 4369476 w 8505327"/>
                  <a:gd name="connsiteY139" fmla="*/ 2176055 h 6855934"/>
                  <a:gd name="connsiteX140" fmla="*/ 4349759 w 8505327"/>
                  <a:gd name="connsiteY140" fmla="*/ 2226905 h 6855934"/>
                  <a:gd name="connsiteX141" fmla="*/ 4350327 w 8505327"/>
                  <a:gd name="connsiteY141" fmla="*/ 2769020 h 6855934"/>
                  <a:gd name="connsiteX142" fmla="*/ 4316782 w 8505327"/>
                  <a:gd name="connsiteY142" fmla="*/ 2802211 h 6855934"/>
                  <a:gd name="connsiteX143" fmla="*/ 3881047 w 8505327"/>
                  <a:gd name="connsiteY143" fmla="*/ 2801998 h 6855934"/>
                  <a:gd name="connsiteX144" fmla="*/ 3833956 w 8505327"/>
                  <a:gd name="connsiteY144" fmla="*/ 2764056 h 6855934"/>
                  <a:gd name="connsiteX145" fmla="*/ 3811686 w 8505327"/>
                  <a:gd name="connsiteY145" fmla="*/ 2709093 h 6855934"/>
                  <a:gd name="connsiteX146" fmla="*/ 3736795 w 8505327"/>
                  <a:gd name="connsiteY146" fmla="*/ 2557394 h 6855934"/>
                  <a:gd name="connsiteX147" fmla="*/ 3739844 w 8505327"/>
                  <a:gd name="connsiteY147" fmla="*/ 2381724 h 6855934"/>
                  <a:gd name="connsiteX148" fmla="*/ 3716228 w 8505327"/>
                  <a:gd name="connsiteY148" fmla="*/ 2151942 h 6855934"/>
                  <a:gd name="connsiteX149" fmla="*/ 3619350 w 8505327"/>
                  <a:gd name="connsiteY149" fmla="*/ 2110312 h 6855934"/>
                  <a:gd name="connsiteX150" fmla="*/ 3579281 w 8505327"/>
                  <a:gd name="connsiteY150" fmla="*/ 2189246 h 6855934"/>
                  <a:gd name="connsiteX151" fmla="*/ 3482758 w 8505327"/>
                  <a:gd name="connsiteY151" fmla="*/ 2296265 h 6855934"/>
                  <a:gd name="connsiteX152" fmla="*/ 3405171 w 8505327"/>
                  <a:gd name="connsiteY152" fmla="*/ 2335981 h 6855934"/>
                  <a:gd name="connsiteX153" fmla="*/ 3382831 w 8505327"/>
                  <a:gd name="connsiteY153" fmla="*/ 2352292 h 6855934"/>
                  <a:gd name="connsiteX154" fmla="*/ 3185672 w 8505327"/>
                  <a:gd name="connsiteY154" fmla="*/ 2578174 h 6855934"/>
                  <a:gd name="connsiteX155" fmla="*/ 3142836 w 8505327"/>
                  <a:gd name="connsiteY155" fmla="*/ 2607393 h 6855934"/>
                  <a:gd name="connsiteX156" fmla="*/ 3107518 w 8505327"/>
                  <a:gd name="connsiteY156" fmla="*/ 2607393 h 6855934"/>
                  <a:gd name="connsiteX157" fmla="*/ 3007804 w 8505327"/>
                  <a:gd name="connsiteY157" fmla="*/ 2635406 h 6855934"/>
                  <a:gd name="connsiteX158" fmla="*/ 2990996 w 8505327"/>
                  <a:gd name="connsiteY158" fmla="*/ 2637463 h 6855934"/>
                  <a:gd name="connsiteX159" fmla="*/ 2870573 w 8505327"/>
                  <a:gd name="connsiteY159" fmla="*/ 2712922 h 6855934"/>
                  <a:gd name="connsiteX160" fmla="*/ 2929579 w 8505327"/>
                  <a:gd name="connsiteY160" fmla="*/ 2722355 h 6855934"/>
                  <a:gd name="connsiteX161" fmla="*/ 2920927 w 8505327"/>
                  <a:gd name="connsiteY161" fmla="*/ 2798382 h 6855934"/>
                  <a:gd name="connsiteX162" fmla="*/ 2863552 w 8505327"/>
                  <a:gd name="connsiteY162" fmla="*/ 2766680 h 6855934"/>
                  <a:gd name="connsiteX163" fmla="*/ 2851212 w 8505327"/>
                  <a:gd name="connsiteY163" fmla="*/ 2601578 h 6855934"/>
                  <a:gd name="connsiteX164" fmla="*/ 2846602 w 8505327"/>
                  <a:gd name="connsiteY164" fmla="*/ 2589450 h 6855934"/>
                  <a:gd name="connsiteX165" fmla="*/ 2781497 w 8505327"/>
                  <a:gd name="connsiteY165" fmla="*/ 2578245 h 6855934"/>
                  <a:gd name="connsiteX166" fmla="*/ 2769086 w 8505327"/>
                  <a:gd name="connsiteY166" fmla="*/ 2708667 h 6855934"/>
                  <a:gd name="connsiteX167" fmla="*/ 2743058 w 8505327"/>
                  <a:gd name="connsiteY167" fmla="*/ 2552075 h 6855934"/>
                  <a:gd name="connsiteX168" fmla="*/ 2697953 w 8505327"/>
                  <a:gd name="connsiteY168" fmla="*/ 2755049 h 6855934"/>
                  <a:gd name="connsiteX169" fmla="*/ 2670649 w 8505327"/>
                  <a:gd name="connsiteY169" fmla="*/ 2583351 h 6855934"/>
                  <a:gd name="connsiteX170" fmla="*/ 2641359 w 8505327"/>
                  <a:gd name="connsiteY170" fmla="*/ 2632995 h 6855934"/>
                  <a:gd name="connsiteX171" fmla="*/ 2629160 w 8505327"/>
                  <a:gd name="connsiteY171" fmla="*/ 2690583 h 6855934"/>
                  <a:gd name="connsiteX172" fmla="*/ 2615898 w 8505327"/>
                  <a:gd name="connsiteY172" fmla="*/ 2666115 h 6855934"/>
                  <a:gd name="connsiteX173" fmla="*/ 2640224 w 8505327"/>
                  <a:gd name="connsiteY173" fmla="*/ 2545834 h 6855934"/>
                  <a:gd name="connsiteX174" fmla="*/ 2600509 w 8505327"/>
                  <a:gd name="connsiteY174" fmla="*/ 2601578 h 6855934"/>
                  <a:gd name="connsiteX175" fmla="*/ 2594338 w 8505327"/>
                  <a:gd name="connsiteY175" fmla="*/ 2596968 h 6855934"/>
                  <a:gd name="connsiteX176" fmla="*/ 2610650 w 8505327"/>
                  <a:gd name="connsiteY176" fmla="*/ 2483991 h 6855934"/>
                  <a:gd name="connsiteX177" fmla="*/ 2555332 w 8505327"/>
                  <a:gd name="connsiteY177" fmla="*/ 2677249 h 6855934"/>
                  <a:gd name="connsiteX178" fmla="*/ 2554552 w 8505327"/>
                  <a:gd name="connsiteY178" fmla="*/ 2521012 h 6855934"/>
                  <a:gd name="connsiteX179" fmla="*/ 2486752 w 8505327"/>
                  <a:gd name="connsiteY179" fmla="*/ 2607464 h 6855934"/>
                  <a:gd name="connsiteX180" fmla="*/ 2378528 w 8505327"/>
                  <a:gd name="connsiteY180" fmla="*/ 2491296 h 6855934"/>
                  <a:gd name="connsiteX181" fmla="*/ 2443420 w 8505327"/>
                  <a:gd name="connsiteY181" fmla="*/ 2627322 h 6855934"/>
                  <a:gd name="connsiteX182" fmla="*/ 2354415 w 8505327"/>
                  <a:gd name="connsiteY182" fmla="*/ 2537253 h 6855934"/>
                  <a:gd name="connsiteX183" fmla="*/ 2354415 w 8505327"/>
                  <a:gd name="connsiteY183" fmla="*/ 2621010 h 6855934"/>
                  <a:gd name="connsiteX184" fmla="*/ 2328245 w 8505327"/>
                  <a:gd name="connsiteY184" fmla="*/ 2502715 h 6855934"/>
                  <a:gd name="connsiteX185" fmla="*/ 2278955 w 8505327"/>
                  <a:gd name="connsiteY185" fmla="*/ 2700653 h 6855934"/>
                  <a:gd name="connsiteX186" fmla="*/ 2262431 w 8505327"/>
                  <a:gd name="connsiteY186" fmla="*/ 2537749 h 6855934"/>
                  <a:gd name="connsiteX187" fmla="*/ 2219241 w 8505327"/>
                  <a:gd name="connsiteY187" fmla="*/ 2639024 h 6855934"/>
                  <a:gd name="connsiteX188" fmla="*/ 2180802 w 8505327"/>
                  <a:gd name="connsiteY188" fmla="*/ 2604840 h 6855934"/>
                  <a:gd name="connsiteX189" fmla="*/ 2181724 w 8505327"/>
                  <a:gd name="connsiteY189" fmla="*/ 2658172 h 6855934"/>
                  <a:gd name="connsiteX190" fmla="*/ 2066549 w 8505327"/>
                  <a:gd name="connsiteY190" fmla="*/ 2492927 h 6855934"/>
                  <a:gd name="connsiteX191" fmla="*/ 2077471 w 8505327"/>
                  <a:gd name="connsiteY191" fmla="*/ 2526260 h 6855934"/>
                  <a:gd name="connsiteX192" fmla="*/ 2092506 w 8505327"/>
                  <a:gd name="connsiteY192" fmla="*/ 2562004 h 6855934"/>
                  <a:gd name="connsiteX193" fmla="*/ 2079811 w 8505327"/>
                  <a:gd name="connsiteY193" fmla="*/ 2618527 h 6855934"/>
                  <a:gd name="connsiteX194" fmla="*/ 2080733 w 8505327"/>
                  <a:gd name="connsiteY194" fmla="*/ 2588528 h 6855934"/>
                  <a:gd name="connsiteX195" fmla="*/ 2049599 w 8505327"/>
                  <a:gd name="connsiteY195" fmla="*/ 2615832 h 6855934"/>
                  <a:gd name="connsiteX196" fmla="*/ 2068180 w 8505327"/>
                  <a:gd name="connsiteY196" fmla="*/ 2555196 h 6855934"/>
                  <a:gd name="connsiteX197" fmla="*/ 1973856 w 8505327"/>
                  <a:gd name="connsiteY197" fmla="*/ 2739660 h 6855934"/>
                  <a:gd name="connsiteX198" fmla="*/ 1945559 w 8505327"/>
                  <a:gd name="connsiteY198" fmla="*/ 2756468 h 6855934"/>
                  <a:gd name="connsiteX199" fmla="*/ 1939885 w 8505327"/>
                  <a:gd name="connsiteY199" fmla="*/ 2731149 h 6855934"/>
                  <a:gd name="connsiteX200" fmla="*/ 1986125 w 8505327"/>
                  <a:gd name="connsiteY200" fmla="*/ 2620442 h 6855934"/>
                  <a:gd name="connsiteX201" fmla="*/ 2033004 w 8505327"/>
                  <a:gd name="connsiteY201" fmla="*/ 2525054 h 6855934"/>
                  <a:gd name="connsiteX202" fmla="*/ 2020167 w 8505327"/>
                  <a:gd name="connsiteY202" fmla="*/ 2530728 h 6855934"/>
                  <a:gd name="connsiteX203" fmla="*/ 1971019 w 8505327"/>
                  <a:gd name="connsiteY203" fmla="*/ 2576613 h 6855934"/>
                  <a:gd name="connsiteX204" fmla="*/ 1955700 w 8505327"/>
                  <a:gd name="connsiteY204" fmla="*/ 2589308 h 6855934"/>
                  <a:gd name="connsiteX205" fmla="*/ 1932155 w 8505327"/>
                  <a:gd name="connsiteY205" fmla="*/ 2607109 h 6855934"/>
                  <a:gd name="connsiteX206" fmla="*/ 1884000 w 8505327"/>
                  <a:gd name="connsiteY206" fmla="*/ 2700228 h 6855934"/>
                  <a:gd name="connsiteX207" fmla="*/ 1899815 w 8505327"/>
                  <a:gd name="connsiteY207" fmla="*/ 2537820 h 6855934"/>
                  <a:gd name="connsiteX208" fmla="*/ 1879603 w 8505327"/>
                  <a:gd name="connsiteY208" fmla="*/ 2610301 h 6855934"/>
                  <a:gd name="connsiteX209" fmla="*/ 1853079 w 8505327"/>
                  <a:gd name="connsiteY209" fmla="*/ 2572004 h 6855934"/>
                  <a:gd name="connsiteX210" fmla="*/ 1806555 w 8505327"/>
                  <a:gd name="connsiteY210" fmla="*/ 2691859 h 6855934"/>
                  <a:gd name="connsiteX211" fmla="*/ 1766556 w 8505327"/>
                  <a:gd name="connsiteY211" fmla="*/ 2563635 h 6855934"/>
                  <a:gd name="connsiteX212" fmla="*/ 1711025 w 8505327"/>
                  <a:gd name="connsiteY212" fmla="*/ 2488105 h 6855934"/>
                  <a:gd name="connsiteX213" fmla="*/ 1643438 w 8505327"/>
                  <a:gd name="connsiteY213" fmla="*/ 2429596 h 6855934"/>
                  <a:gd name="connsiteX214" fmla="*/ 1597198 w 8505327"/>
                  <a:gd name="connsiteY214" fmla="*/ 2379597 h 6855934"/>
                  <a:gd name="connsiteX215" fmla="*/ 1634289 w 8505327"/>
                  <a:gd name="connsiteY215" fmla="*/ 2507112 h 6855934"/>
                  <a:gd name="connsiteX216" fmla="*/ 1572163 w 8505327"/>
                  <a:gd name="connsiteY216" fmla="*/ 2455340 h 6855934"/>
                  <a:gd name="connsiteX217" fmla="*/ 1634289 w 8505327"/>
                  <a:gd name="connsiteY217" fmla="*/ 2675689 h 6855934"/>
                  <a:gd name="connsiteX218" fmla="*/ 1363728 w 8505327"/>
                  <a:gd name="connsiteY218" fmla="*/ 2529239 h 6855934"/>
                  <a:gd name="connsiteX219" fmla="*/ 1395642 w 8505327"/>
                  <a:gd name="connsiteY219" fmla="*/ 2550018 h 6855934"/>
                  <a:gd name="connsiteX220" fmla="*/ 1404720 w 8505327"/>
                  <a:gd name="connsiteY220" fmla="*/ 2569876 h 6855934"/>
                  <a:gd name="connsiteX221" fmla="*/ 1385642 w 8505327"/>
                  <a:gd name="connsiteY221" fmla="*/ 2571649 h 6855934"/>
                  <a:gd name="connsiteX222" fmla="*/ 1341884 w 8505327"/>
                  <a:gd name="connsiteY222" fmla="*/ 2558600 h 6855934"/>
                  <a:gd name="connsiteX223" fmla="*/ 1350679 w 8505327"/>
                  <a:gd name="connsiteY223" fmla="*/ 2578032 h 6855934"/>
                  <a:gd name="connsiteX224" fmla="*/ 1311531 w 8505327"/>
                  <a:gd name="connsiteY224" fmla="*/ 2683420 h 6855934"/>
                  <a:gd name="connsiteX225" fmla="*/ 1341743 w 8505327"/>
                  <a:gd name="connsiteY225" fmla="*/ 2558458 h 6855934"/>
                  <a:gd name="connsiteX226" fmla="*/ 1341743 w 8505327"/>
                  <a:gd name="connsiteY226" fmla="*/ 2558458 h 6855934"/>
                  <a:gd name="connsiteX227" fmla="*/ 1316069 w 8505327"/>
                  <a:gd name="connsiteY227" fmla="*/ 2564486 h 6855934"/>
                  <a:gd name="connsiteX228" fmla="*/ 1275787 w 8505327"/>
                  <a:gd name="connsiteY228" fmla="*/ 2601010 h 6855934"/>
                  <a:gd name="connsiteX229" fmla="*/ 1291531 w 8505327"/>
                  <a:gd name="connsiteY229" fmla="*/ 2487608 h 6855934"/>
                  <a:gd name="connsiteX230" fmla="*/ 1235362 w 8505327"/>
                  <a:gd name="connsiteY230" fmla="*/ 2674342 h 6855934"/>
                  <a:gd name="connsiteX231" fmla="*/ 1236355 w 8505327"/>
                  <a:gd name="connsiteY231" fmla="*/ 2518813 h 6855934"/>
                  <a:gd name="connsiteX232" fmla="*/ 1172810 w 8505327"/>
                  <a:gd name="connsiteY232" fmla="*/ 2614840 h 6855934"/>
                  <a:gd name="connsiteX233" fmla="*/ 1064870 w 8505327"/>
                  <a:gd name="connsiteY233" fmla="*/ 2500587 h 6855934"/>
                  <a:gd name="connsiteX234" fmla="*/ 1124301 w 8505327"/>
                  <a:gd name="connsiteY234" fmla="*/ 2625052 h 6855934"/>
                  <a:gd name="connsiteX235" fmla="*/ 1069905 w 8505327"/>
                  <a:gd name="connsiteY235" fmla="*/ 2565195 h 6855934"/>
                  <a:gd name="connsiteX236" fmla="*/ 1001183 w 8505327"/>
                  <a:gd name="connsiteY236" fmla="*/ 2524983 h 6855934"/>
                  <a:gd name="connsiteX237" fmla="*/ 1021395 w 8505327"/>
                  <a:gd name="connsiteY237" fmla="*/ 2566827 h 6855934"/>
                  <a:gd name="connsiteX238" fmla="*/ 1094443 w 8505327"/>
                  <a:gd name="connsiteY238" fmla="*/ 2734837 h 6855934"/>
                  <a:gd name="connsiteX239" fmla="*/ 1090543 w 8505327"/>
                  <a:gd name="connsiteY239" fmla="*/ 2756539 h 6855934"/>
                  <a:gd name="connsiteX240" fmla="*/ 1062884 w 8505327"/>
                  <a:gd name="connsiteY240" fmla="*/ 2743986 h 6855934"/>
                  <a:gd name="connsiteX241" fmla="*/ 1058345 w 8505327"/>
                  <a:gd name="connsiteY241" fmla="*/ 2723277 h 6855934"/>
                  <a:gd name="connsiteX242" fmla="*/ 1008204 w 8505327"/>
                  <a:gd name="connsiteY242" fmla="*/ 2592074 h 6855934"/>
                  <a:gd name="connsiteX243" fmla="*/ 967638 w 8505327"/>
                  <a:gd name="connsiteY243" fmla="*/ 2545834 h 6855934"/>
                  <a:gd name="connsiteX244" fmla="*/ 978276 w 8505327"/>
                  <a:gd name="connsiteY244" fmla="*/ 2604627 h 6855934"/>
                  <a:gd name="connsiteX245" fmla="*/ 951822 w 8505327"/>
                  <a:gd name="connsiteY245" fmla="*/ 2586259 h 6855934"/>
                  <a:gd name="connsiteX246" fmla="*/ 942957 w 8505327"/>
                  <a:gd name="connsiteY246" fmla="*/ 2612074 h 6855934"/>
                  <a:gd name="connsiteX247" fmla="*/ 970474 w 8505327"/>
                  <a:gd name="connsiteY247" fmla="*/ 2482502 h 6855934"/>
                  <a:gd name="connsiteX248" fmla="*/ 849413 w 8505327"/>
                  <a:gd name="connsiteY248" fmla="*/ 2657179 h 6855934"/>
                  <a:gd name="connsiteX249" fmla="*/ 849981 w 8505327"/>
                  <a:gd name="connsiteY249" fmla="*/ 2628031 h 6855934"/>
                  <a:gd name="connsiteX250" fmla="*/ 846222 w 8505327"/>
                  <a:gd name="connsiteY250" fmla="*/ 2600727 h 6855934"/>
                  <a:gd name="connsiteX251" fmla="*/ 819556 w 8505327"/>
                  <a:gd name="connsiteY251" fmla="*/ 2635194 h 6855934"/>
                  <a:gd name="connsiteX252" fmla="*/ 766437 w 8505327"/>
                  <a:gd name="connsiteY252" fmla="*/ 2540373 h 6855934"/>
                  <a:gd name="connsiteX253" fmla="*/ 755089 w 8505327"/>
                  <a:gd name="connsiteY253" fmla="*/ 2710227 h 6855934"/>
                  <a:gd name="connsiteX254" fmla="*/ 700764 w 8505327"/>
                  <a:gd name="connsiteY254" fmla="*/ 2507892 h 6855934"/>
                  <a:gd name="connsiteX255" fmla="*/ 677644 w 8505327"/>
                  <a:gd name="connsiteY255" fmla="*/ 2604273 h 6855934"/>
                  <a:gd name="connsiteX256" fmla="*/ 656368 w 8505327"/>
                  <a:gd name="connsiteY256" fmla="*/ 2538175 h 6855934"/>
                  <a:gd name="connsiteX257" fmla="*/ 639064 w 8505327"/>
                  <a:gd name="connsiteY257" fmla="*/ 2603776 h 6855934"/>
                  <a:gd name="connsiteX258" fmla="*/ 620624 w 8505327"/>
                  <a:gd name="connsiteY258" fmla="*/ 2580940 h 6855934"/>
                  <a:gd name="connsiteX259" fmla="*/ 592894 w 8505327"/>
                  <a:gd name="connsiteY259" fmla="*/ 2661789 h 6855934"/>
                  <a:gd name="connsiteX260" fmla="*/ 599277 w 8505327"/>
                  <a:gd name="connsiteY260" fmla="*/ 2594627 h 6855934"/>
                  <a:gd name="connsiteX261" fmla="*/ 584100 w 8505327"/>
                  <a:gd name="connsiteY261" fmla="*/ 2534487 h 6855934"/>
                  <a:gd name="connsiteX262" fmla="*/ 560342 w 8505327"/>
                  <a:gd name="connsiteY262" fmla="*/ 2591862 h 6855934"/>
                  <a:gd name="connsiteX263" fmla="*/ 528641 w 8505327"/>
                  <a:gd name="connsiteY263" fmla="*/ 2485906 h 6855934"/>
                  <a:gd name="connsiteX264" fmla="*/ 542896 w 8505327"/>
                  <a:gd name="connsiteY264" fmla="*/ 2420376 h 6855934"/>
                  <a:gd name="connsiteX265" fmla="*/ 615092 w 8505327"/>
                  <a:gd name="connsiteY265" fmla="*/ 2339527 h 6855934"/>
                  <a:gd name="connsiteX266" fmla="*/ 728281 w 8505327"/>
                  <a:gd name="connsiteY266" fmla="*/ 2206693 h 6855934"/>
                  <a:gd name="connsiteX267" fmla="*/ 557931 w 8505327"/>
                  <a:gd name="connsiteY267" fmla="*/ 2340449 h 6855934"/>
                  <a:gd name="connsiteX268" fmla="*/ 551690 w 8505327"/>
                  <a:gd name="connsiteY268" fmla="*/ 2204778 h 6855934"/>
                  <a:gd name="connsiteX269" fmla="*/ 617007 w 8505327"/>
                  <a:gd name="connsiteY269" fmla="*/ 1996201 h 6855934"/>
                  <a:gd name="connsiteX270" fmla="*/ 662467 w 8505327"/>
                  <a:gd name="connsiteY270" fmla="*/ 1933933 h 6855934"/>
                  <a:gd name="connsiteX271" fmla="*/ 547222 w 8505327"/>
                  <a:gd name="connsiteY271" fmla="*/ 2076128 h 6855934"/>
                  <a:gd name="connsiteX272" fmla="*/ 551761 w 8505327"/>
                  <a:gd name="connsiteY272" fmla="*/ 1991308 h 6855934"/>
                  <a:gd name="connsiteX273" fmla="*/ 624028 w 8505327"/>
                  <a:gd name="connsiteY273" fmla="*/ 1817127 h 6855934"/>
                  <a:gd name="connsiteX274" fmla="*/ 521336 w 8505327"/>
                  <a:gd name="connsiteY274" fmla="*/ 2092866 h 6855934"/>
                  <a:gd name="connsiteX275" fmla="*/ 488925 w 8505327"/>
                  <a:gd name="connsiteY275" fmla="*/ 2209955 h 6855934"/>
                  <a:gd name="connsiteX276" fmla="*/ 462755 w 8505327"/>
                  <a:gd name="connsiteY276" fmla="*/ 2278464 h 6855934"/>
                  <a:gd name="connsiteX277" fmla="*/ 454458 w 8505327"/>
                  <a:gd name="connsiteY277" fmla="*/ 2308322 h 6855934"/>
                  <a:gd name="connsiteX278" fmla="*/ 389991 w 8505327"/>
                  <a:gd name="connsiteY278" fmla="*/ 2134141 h 6855934"/>
                  <a:gd name="connsiteX279" fmla="*/ 421196 w 8505327"/>
                  <a:gd name="connsiteY279" fmla="*/ 2099107 h 6855934"/>
                  <a:gd name="connsiteX280" fmla="*/ 501904 w 8505327"/>
                  <a:gd name="connsiteY280" fmla="*/ 2063008 h 6855934"/>
                  <a:gd name="connsiteX281" fmla="*/ 399494 w 8505327"/>
                  <a:gd name="connsiteY281" fmla="*/ 2084284 h 6855934"/>
                  <a:gd name="connsiteX282" fmla="*/ 430558 w 8505327"/>
                  <a:gd name="connsiteY282" fmla="*/ 2044994 h 6855934"/>
                  <a:gd name="connsiteX283" fmla="*/ 494882 w 8505327"/>
                  <a:gd name="connsiteY283" fmla="*/ 1992301 h 6855934"/>
                  <a:gd name="connsiteX284" fmla="*/ 429777 w 8505327"/>
                  <a:gd name="connsiteY284" fmla="*/ 2015421 h 6855934"/>
                  <a:gd name="connsiteX285" fmla="*/ 430770 w 8505327"/>
                  <a:gd name="connsiteY285" fmla="*/ 1992442 h 6855934"/>
                  <a:gd name="connsiteX286" fmla="*/ 363609 w 8505327"/>
                  <a:gd name="connsiteY286" fmla="*/ 2157261 h 6855934"/>
                  <a:gd name="connsiteX287" fmla="*/ 328007 w 8505327"/>
                  <a:gd name="connsiteY287" fmla="*/ 2027193 h 6855934"/>
                  <a:gd name="connsiteX288" fmla="*/ 351481 w 8505327"/>
                  <a:gd name="connsiteY288" fmla="*/ 1987833 h 6855934"/>
                  <a:gd name="connsiteX289" fmla="*/ 407508 w 8505327"/>
                  <a:gd name="connsiteY289" fmla="*/ 1927196 h 6855934"/>
                  <a:gd name="connsiteX290" fmla="*/ 331340 w 8505327"/>
                  <a:gd name="connsiteY290" fmla="*/ 1966911 h 6855934"/>
                  <a:gd name="connsiteX291" fmla="*/ 333326 w 8505327"/>
                  <a:gd name="connsiteY291" fmla="*/ 1915494 h 6855934"/>
                  <a:gd name="connsiteX292" fmla="*/ 317511 w 8505327"/>
                  <a:gd name="connsiteY292" fmla="*/ 1934430 h 6855934"/>
                  <a:gd name="connsiteX293" fmla="*/ 266802 w 8505327"/>
                  <a:gd name="connsiteY293" fmla="*/ 1869466 h 6855934"/>
                  <a:gd name="connsiteX294" fmla="*/ 299355 w 8505327"/>
                  <a:gd name="connsiteY294" fmla="*/ 1947975 h 6855934"/>
                  <a:gd name="connsiteX295" fmla="*/ 310206 w 8505327"/>
                  <a:gd name="connsiteY295" fmla="*/ 1976627 h 6855934"/>
                  <a:gd name="connsiteX296" fmla="*/ 310277 w 8505327"/>
                  <a:gd name="connsiteY296" fmla="*/ 2068753 h 6855934"/>
                  <a:gd name="connsiteX297" fmla="*/ 267654 w 8505327"/>
                  <a:gd name="connsiteY297" fmla="*/ 2045704 h 6855934"/>
                  <a:gd name="connsiteX298" fmla="*/ 367651 w 8505327"/>
                  <a:gd name="connsiteY298" fmla="*/ 2225841 h 6855934"/>
                  <a:gd name="connsiteX299" fmla="*/ 257157 w 8505327"/>
                  <a:gd name="connsiteY299" fmla="*/ 2172297 h 6855934"/>
                  <a:gd name="connsiteX300" fmla="*/ 393963 w 8505327"/>
                  <a:gd name="connsiteY300" fmla="*/ 2291584 h 6855934"/>
                  <a:gd name="connsiteX301" fmla="*/ 423324 w 8505327"/>
                  <a:gd name="connsiteY301" fmla="*/ 2315343 h 6855934"/>
                  <a:gd name="connsiteX302" fmla="*/ 465734 w 8505327"/>
                  <a:gd name="connsiteY302" fmla="*/ 2417326 h 6855934"/>
                  <a:gd name="connsiteX303" fmla="*/ 268150 w 8505327"/>
                  <a:gd name="connsiteY303" fmla="*/ 2301868 h 6855934"/>
                  <a:gd name="connsiteX304" fmla="*/ 93402 w 8505327"/>
                  <a:gd name="connsiteY304" fmla="*/ 2323853 h 6855934"/>
                  <a:gd name="connsiteX305" fmla="*/ 171202 w 8505327"/>
                  <a:gd name="connsiteY305" fmla="*/ 2323286 h 6855934"/>
                  <a:gd name="connsiteX306" fmla="*/ 248789 w 8505327"/>
                  <a:gd name="connsiteY306" fmla="*/ 2353002 h 6855934"/>
                  <a:gd name="connsiteX307" fmla="*/ 448359 w 8505327"/>
                  <a:gd name="connsiteY307" fmla="*/ 2472219 h 6855934"/>
                  <a:gd name="connsiteX308" fmla="*/ 479918 w 8505327"/>
                  <a:gd name="connsiteY308" fmla="*/ 2528600 h 6855934"/>
                  <a:gd name="connsiteX309" fmla="*/ 455734 w 8505327"/>
                  <a:gd name="connsiteY309" fmla="*/ 2580159 h 6855934"/>
                  <a:gd name="connsiteX310" fmla="*/ 369211 w 8505327"/>
                  <a:gd name="connsiteY310" fmla="*/ 2474843 h 6855934"/>
                  <a:gd name="connsiteX311" fmla="*/ 415097 w 8505327"/>
                  <a:gd name="connsiteY311" fmla="*/ 2619804 h 6855934"/>
                  <a:gd name="connsiteX312" fmla="*/ 298007 w 8505327"/>
                  <a:gd name="connsiteY312" fmla="*/ 2433638 h 6855934"/>
                  <a:gd name="connsiteX313" fmla="*/ 329567 w 8505327"/>
                  <a:gd name="connsiteY313" fmla="*/ 2517111 h 6855934"/>
                  <a:gd name="connsiteX314" fmla="*/ 258930 w 8505327"/>
                  <a:gd name="connsiteY314" fmla="*/ 2456404 h 6855934"/>
                  <a:gd name="connsiteX315" fmla="*/ 316659 w 8505327"/>
                  <a:gd name="connsiteY315" fmla="*/ 2673703 h 6855934"/>
                  <a:gd name="connsiteX316" fmla="*/ 39219 w 8505327"/>
                  <a:gd name="connsiteY316" fmla="*/ 2527040 h 6855934"/>
                  <a:gd name="connsiteX317" fmla="*/ 169712 w 8505327"/>
                  <a:gd name="connsiteY317" fmla="*/ 2637534 h 6855934"/>
                  <a:gd name="connsiteX318" fmla="*/ 0 w 8505327"/>
                  <a:gd name="connsiteY318" fmla="*/ 2555834 h 6855934"/>
                  <a:gd name="connsiteX319" fmla="*/ 120990 w 8505327"/>
                  <a:gd name="connsiteY319" fmla="*/ 2722000 h 6855934"/>
                  <a:gd name="connsiteX320" fmla="*/ 165174 w 8505327"/>
                  <a:gd name="connsiteY320" fmla="*/ 2871855 h 6855934"/>
                  <a:gd name="connsiteX321" fmla="*/ 267937 w 8505327"/>
                  <a:gd name="connsiteY321" fmla="*/ 3723325 h 6855934"/>
                  <a:gd name="connsiteX322" fmla="*/ 1801023 w 8505327"/>
                  <a:gd name="connsiteY322" fmla="*/ 6040010 h 6855934"/>
                  <a:gd name="connsiteX323" fmla="*/ 4135580 w 8505327"/>
                  <a:gd name="connsiteY323" fmla="*/ 6851836 h 6855934"/>
                  <a:gd name="connsiteX324" fmla="*/ 5287469 w 8505327"/>
                  <a:gd name="connsiteY324" fmla="*/ 6745030 h 6855934"/>
                  <a:gd name="connsiteX325" fmla="*/ 7146788 w 8505327"/>
                  <a:gd name="connsiteY325" fmla="*/ 5786541 h 6855934"/>
                  <a:gd name="connsiteX326" fmla="*/ 8311797 w 8505327"/>
                  <a:gd name="connsiteY326" fmla="*/ 4012893 h 6855934"/>
                  <a:gd name="connsiteX327" fmla="*/ 8496971 w 8505327"/>
                  <a:gd name="connsiteY327" fmla="*/ 3007809 h 6855934"/>
                  <a:gd name="connsiteX328" fmla="*/ 8504417 w 8505327"/>
                  <a:gd name="connsiteY328" fmla="*/ 2345342 h 6855934"/>
                  <a:gd name="connsiteX329" fmla="*/ 280348 w 8505327"/>
                  <a:gd name="connsiteY329" fmla="*/ 2743276 h 6855934"/>
                  <a:gd name="connsiteX330" fmla="*/ 256023 w 8505327"/>
                  <a:gd name="connsiteY330" fmla="*/ 2730936 h 6855934"/>
                  <a:gd name="connsiteX331" fmla="*/ 198435 w 8505327"/>
                  <a:gd name="connsiteY331" fmla="*/ 2588528 h 6855934"/>
                  <a:gd name="connsiteX332" fmla="*/ 291483 w 8505327"/>
                  <a:gd name="connsiteY332" fmla="*/ 2722568 h 6855934"/>
                  <a:gd name="connsiteX333" fmla="*/ 280348 w 8505327"/>
                  <a:gd name="connsiteY333" fmla="*/ 2743276 h 6855934"/>
                  <a:gd name="connsiteX334" fmla="*/ 533463 w 8505327"/>
                  <a:gd name="connsiteY334" fmla="*/ 2242579 h 6855934"/>
                  <a:gd name="connsiteX335" fmla="*/ 510414 w 8505327"/>
                  <a:gd name="connsiteY335" fmla="*/ 2420092 h 6855934"/>
                  <a:gd name="connsiteX336" fmla="*/ 533463 w 8505327"/>
                  <a:gd name="connsiteY336" fmla="*/ 2242579 h 6855934"/>
                  <a:gd name="connsiteX337" fmla="*/ 620908 w 8505327"/>
                  <a:gd name="connsiteY337" fmla="*/ 2756539 h 6855934"/>
                  <a:gd name="connsiteX338" fmla="*/ 598284 w 8505327"/>
                  <a:gd name="connsiteY338" fmla="*/ 2753985 h 6855934"/>
                  <a:gd name="connsiteX339" fmla="*/ 600057 w 8505327"/>
                  <a:gd name="connsiteY339" fmla="*/ 2727390 h 6855934"/>
                  <a:gd name="connsiteX340" fmla="*/ 632893 w 8505327"/>
                  <a:gd name="connsiteY340" fmla="*/ 2646612 h 6855934"/>
                  <a:gd name="connsiteX341" fmla="*/ 632610 w 8505327"/>
                  <a:gd name="connsiteY341" fmla="*/ 2731220 h 6855934"/>
                  <a:gd name="connsiteX342" fmla="*/ 620908 w 8505327"/>
                  <a:gd name="connsiteY342" fmla="*/ 2756539 h 6855934"/>
                  <a:gd name="connsiteX343" fmla="*/ 944021 w 8505327"/>
                  <a:gd name="connsiteY343" fmla="*/ 2743773 h 6855934"/>
                  <a:gd name="connsiteX344" fmla="*/ 920830 w 8505327"/>
                  <a:gd name="connsiteY344" fmla="*/ 2726255 h 6855934"/>
                  <a:gd name="connsiteX345" fmla="*/ 926858 w 8505327"/>
                  <a:gd name="connsiteY345" fmla="*/ 2623279 h 6855934"/>
                  <a:gd name="connsiteX346" fmla="*/ 952035 w 8505327"/>
                  <a:gd name="connsiteY346" fmla="*/ 2721362 h 6855934"/>
                  <a:gd name="connsiteX347" fmla="*/ 944021 w 8505327"/>
                  <a:gd name="connsiteY347" fmla="*/ 2743773 h 6855934"/>
                  <a:gd name="connsiteX348" fmla="*/ 1279475 w 8505327"/>
                  <a:gd name="connsiteY348" fmla="*/ 2741503 h 6855934"/>
                  <a:gd name="connsiteX349" fmla="*/ 1269900 w 8505327"/>
                  <a:gd name="connsiteY349" fmla="*/ 2742567 h 6855934"/>
                  <a:gd name="connsiteX350" fmla="*/ 1267063 w 8505327"/>
                  <a:gd name="connsiteY350" fmla="*/ 2708171 h 6855934"/>
                  <a:gd name="connsiteX351" fmla="*/ 1279475 w 8505327"/>
                  <a:gd name="connsiteY351" fmla="*/ 2741503 h 6855934"/>
                  <a:gd name="connsiteX352" fmla="*/ 1381600 w 8505327"/>
                  <a:gd name="connsiteY352" fmla="*/ 2749305 h 6855934"/>
                  <a:gd name="connsiteX353" fmla="*/ 1365217 w 8505327"/>
                  <a:gd name="connsiteY353" fmla="*/ 2575762 h 6855934"/>
                  <a:gd name="connsiteX354" fmla="*/ 1383089 w 8505327"/>
                  <a:gd name="connsiteY354" fmla="*/ 2649449 h 6855934"/>
                  <a:gd name="connsiteX355" fmla="*/ 1381600 w 8505327"/>
                  <a:gd name="connsiteY355" fmla="*/ 2749305 h 6855934"/>
                  <a:gd name="connsiteX356" fmla="*/ 1458194 w 8505327"/>
                  <a:gd name="connsiteY356" fmla="*/ 2708880 h 6855934"/>
                  <a:gd name="connsiteX357" fmla="*/ 1439400 w 8505327"/>
                  <a:gd name="connsiteY357" fmla="*/ 2641151 h 6855934"/>
                  <a:gd name="connsiteX358" fmla="*/ 1458194 w 8505327"/>
                  <a:gd name="connsiteY358" fmla="*/ 2708880 h 6855934"/>
                  <a:gd name="connsiteX359" fmla="*/ 1600531 w 8505327"/>
                  <a:gd name="connsiteY359" fmla="*/ 2742993 h 6855934"/>
                  <a:gd name="connsiteX360" fmla="*/ 1571950 w 8505327"/>
                  <a:gd name="connsiteY360" fmla="*/ 2726965 h 6855934"/>
                  <a:gd name="connsiteX361" fmla="*/ 1534362 w 8505327"/>
                  <a:gd name="connsiteY361" fmla="*/ 2607393 h 6855934"/>
                  <a:gd name="connsiteX362" fmla="*/ 1607836 w 8505327"/>
                  <a:gd name="connsiteY362" fmla="*/ 2717674 h 6855934"/>
                  <a:gd name="connsiteX363" fmla="*/ 1600531 w 8505327"/>
                  <a:gd name="connsiteY363" fmla="*/ 2742993 h 6855934"/>
                  <a:gd name="connsiteX364" fmla="*/ 1739606 w 8505327"/>
                  <a:gd name="connsiteY364" fmla="*/ 2724837 h 6855934"/>
                  <a:gd name="connsiteX365" fmla="*/ 1739606 w 8505327"/>
                  <a:gd name="connsiteY365" fmla="*/ 2624627 h 6855934"/>
                  <a:gd name="connsiteX366" fmla="*/ 1739606 w 8505327"/>
                  <a:gd name="connsiteY366" fmla="*/ 2724837 h 6855934"/>
                  <a:gd name="connsiteX367" fmla="*/ 2092577 w 8505327"/>
                  <a:gd name="connsiteY367" fmla="*/ 2743560 h 6855934"/>
                  <a:gd name="connsiteX368" fmla="*/ 2079456 w 8505327"/>
                  <a:gd name="connsiteY368" fmla="*/ 2732638 h 6855934"/>
                  <a:gd name="connsiteX369" fmla="*/ 2106052 w 8505327"/>
                  <a:gd name="connsiteY369" fmla="*/ 2629946 h 6855934"/>
                  <a:gd name="connsiteX370" fmla="*/ 2113924 w 8505327"/>
                  <a:gd name="connsiteY370" fmla="*/ 2631293 h 6855934"/>
                  <a:gd name="connsiteX371" fmla="*/ 2113995 w 8505327"/>
                  <a:gd name="connsiteY371" fmla="*/ 2728099 h 6855934"/>
                  <a:gd name="connsiteX372" fmla="*/ 2092577 w 8505327"/>
                  <a:gd name="connsiteY372" fmla="*/ 2743560 h 6855934"/>
                  <a:gd name="connsiteX373" fmla="*/ 2400371 w 8505327"/>
                  <a:gd name="connsiteY373" fmla="*/ 2710440 h 6855934"/>
                  <a:gd name="connsiteX374" fmla="*/ 2407605 w 8505327"/>
                  <a:gd name="connsiteY374" fmla="*/ 2646967 h 6855934"/>
                  <a:gd name="connsiteX375" fmla="*/ 2441576 w 8505327"/>
                  <a:gd name="connsiteY375" fmla="*/ 2739872 h 6855934"/>
                  <a:gd name="connsiteX376" fmla="*/ 2400371 w 8505327"/>
                  <a:gd name="connsiteY376" fmla="*/ 2710440 h 6855934"/>
                  <a:gd name="connsiteX377" fmla="*/ 2982344 w 8505327"/>
                  <a:gd name="connsiteY377" fmla="*/ 2799658 h 6855934"/>
                  <a:gd name="connsiteX378" fmla="*/ 3032059 w 8505327"/>
                  <a:gd name="connsiteY378" fmla="*/ 2762779 h 6855934"/>
                  <a:gd name="connsiteX379" fmla="*/ 3162765 w 8505327"/>
                  <a:gd name="connsiteY379" fmla="*/ 2761858 h 6855934"/>
                  <a:gd name="connsiteX380" fmla="*/ 3195318 w 8505327"/>
                  <a:gd name="connsiteY380" fmla="*/ 2799658 h 6855934"/>
                  <a:gd name="connsiteX381" fmla="*/ 2982344 w 8505327"/>
                  <a:gd name="connsiteY381" fmla="*/ 2799658 h 6855934"/>
                  <a:gd name="connsiteX382" fmla="*/ 3266096 w 8505327"/>
                  <a:gd name="connsiteY382" fmla="*/ 2800155 h 6855934"/>
                  <a:gd name="connsiteX383" fmla="*/ 3279358 w 8505327"/>
                  <a:gd name="connsiteY383" fmla="*/ 2776254 h 6855934"/>
                  <a:gd name="connsiteX384" fmla="*/ 3244891 w 8505327"/>
                  <a:gd name="connsiteY384" fmla="*/ 2697816 h 6855934"/>
                  <a:gd name="connsiteX385" fmla="*/ 3211984 w 8505327"/>
                  <a:gd name="connsiteY385" fmla="*/ 2652286 h 6855934"/>
                  <a:gd name="connsiteX386" fmla="*/ 3384888 w 8505327"/>
                  <a:gd name="connsiteY386" fmla="*/ 2379171 h 6855934"/>
                  <a:gd name="connsiteX387" fmla="*/ 3442404 w 8505327"/>
                  <a:gd name="connsiteY387" fmla="*/ 2366689 h 6855934"/>
                  <a:gd name="connsiteX388" fmla="*/ 3576727 w 8505327"/>
                  <a:gd name="connsiteY388" fmla="*/ 2346619 h 6855934"/>
                  <a:gd name="connsiteX389" fmla="*/ 3594954 w 8505327"/>
                  <a:gd name="connsiteY389" fmla="*/ 2359455 h 6855934"/>
                  <a:gd name="connsiteX390" fmla="*/ 3576727 w 8505327"/>
                  <a:gd name="connsiteY390" fmla="*/ 2502431 h 6855934"/>
                  <a:gd name="connsiteX391" fmla="*/ 3559990 w 8505327"/>
                  <a:gd name="connsiteY391" fmla="*/ 2703987 h 6855934"/>
                  <a:gd name="connsiteX392" fmla="*/ 3608642 w 8505327"/>
                  <a:gd name="connsiteY392" fmla="*/ 2800155 h 6855934"/>
                  <a:gd name="connsiteX393" fmla="*/ 3266096 w 8505327"/>
                  <a:gd name="connsiteY393" fmla="*/ 2800155 h 6855934"/>
                  <a:gd name="connsiteX394" fmla="*/ 3692186 w 8505327"/>
                  <a:gd name="connsiteY394" fmla="*/ 2801715 h 6855934"/>
                  <a:gd name="connsiteX395" fmla="*/ 3680058 w 8505327"/>
                  <a:gd name="connsiteY395" fmla="*/ 2789375 h 6855934"/>
                  <a:gd name="connsiteX396" fmla="*/ 3659350 w 8505327"/>
                  <a:gd name="connsiteY396" fmla="*/ 2720014 h 6855934"/>
                  <a:gd name="connsiteX397" fmla="*/ 3646088 w 8505327"/>
                  <a:gd name="connsiteY397" fmla="*/ 2598883 h 6855934"/>
                  <a:gd name="connsiteX398" fmla="*/ 3777645 w 8505327"/>
                  <a:gd name="connsiteY398" fmla="*/ 2801715 h 6855934"/>
                  <a:gd name="connsiteX399" fmla="*/ 3692186 w 8505327"/>
                  <a:gd name="connsiteY399" fmla="*/ 2801715 h 685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8505327" h="6855934">
                    <a:moveTo>
                      <a:pt x="8504417" y="2345342"/>
                    </a:moveTo>
                    <a:cubicBezTo>
                      <a:pt x="8504488" y="2073646"/>
                      <a:pt x="8501226" y="1802021"/>
                      <a:pt x="8504630" y="1530325"/>
                    </a:cubicBezTo>
                    <a:cubicBezTo>
                      <a:pt x="8505126" y="1490468"/>
                      <a:pt x="8511722" y="1490893"/>
                      <a:pt x="8471652" y="1489262"/>
                    </a:cubicBezTo>
                    <a:cubicBezTo>
                      <a:pt x="8458602" y="1488695"/>
                      <a:pt x="8456049" y="1482028"/>
                      <a:pt x="8456049" y="1471319"/>
                    </a:cubicBezTo>
                    <a:cubicBezTo>
                      <a:pt x="8456120" y="1461887"/>
                      <a:pt x="8456332" y="1452313"/>
                      <a:pt x="8455907" y="1443022"/>
                    </a:cubicBezTo>
                    <a:cubicBezTo>
                      <a:pt x="8454063" y="1401817"/>
                      <a:pt x="8461155" y="1401392"/>
                      <a:pt x="8417468" y="1403094"/>
                    </a:cubicBezTo>
                    <a:cubicBezTo>
                      <a:pt x="8388036" y="1404229"/>
                      <a:pt x="8363143" y="1402598"/>
                      <a:pt x="8336052" y="1404016"/>
                    </a:cubicBezTo>
                    <a:cubicBezTo>
                      <a:pt x="8316975" y="1405009"/>
                      <a:pt x="8312365" y="1397350"/>
                      <a:pt x="8312081" y="1379478"/>
                    </a:cubicBezTo>
                    <a:cubicBezTo>
                      <a:pt x="8311585" y="1348273"/>
                      <a:pt x="8317116" y="1281678"/>
                      <a:pt x="8304705" y="1282104"/>
                    </a:cubicBezTo>
                    <a:cubicBezTo>
                      <a:pt x="8292578" y="1282388"/>
                      <a:pt x="8295769" y="1304869"/>
                      <a:pt x="8295699" y="1315437"/>
                    </a:cubicBezTo>
                    <a:cubicBezTo>
                      <a:pt x="8294918" y="1435930"/>
                      <a:pt x="8307329" y="1430186"/>
                      <a:pt x="8245416" y="1434228"/>
                    </a:cubicBezTo>
                    <a:cubicBezTo>
                      <a:pt x="8244849" y="1473163"/>
                      <a:pt x="8249317" y="1470539"/>
                      <a:pt x="8227260" y="1469901"/>
                    </a:cubicBezTo>
                    <a:cubicBezTo>
                      <a:pt x="8227260" y="1453802"/>
                      <a:pt x="8227260" y="1442171"/>
                      <a:pt x="8227260" y="1430540"/>
                    </a:cubicBezTo>
                    <a:cubicBezTo>
                      <a:pt x="8227544" y="1135228"/>
                      <a:pt x="8227047" y="839986"/>
                      <a:pt x="8228749" y="544674"/>
                    </a:cubicBezTo>
                    <a:cubicBezTo>
                      <a:pt x="8229104" y="486803"/>
                      <a:pt x="8219671" y="432407"/>
                      <a:pt x="8197544" y="379429"/>
                    </a:cubicBezTo>
                    <a:cubicBezTo>
                      <a:pt x="8178821" y="334608"/>
                      <a:pt x="8164141" y="288509"/>
                      <a:pt x="8165347" y="239220"/>
                    </a:cubicBezTo>
                    <a:cubicBezTo>
                      <a:pt x="8165772" y="221064"/>
                      <a:pt x="8156978" y="217447"/>
                      <a:pt x="8141659" y="217447"/>
                    </a:cubicBezTo>
                    <a:cubicBezTo>
                      <a:pt x="8049534" y="217660"/>
                      <a:pt x="7957408" y="217731"/>
                      <a:pt x="7865354" y="217234"/>
                    </a:cubicBezTo>
                    <a:cubicBezTo>
                      <a:pt x="7847127" y="217164"/>
                      <a:pt x="7838049" y="224539"/>
                      <a:pt x="7841169" y="242482"/>
                    </a:cubicBezTo>
                    <a:cubicBezTo>
                      <a:pt x="7852233" y="306169"/>
                      <a:pt x="7811170" y="349075"/>
                      <a:pt x="7779823" y="395174"/>
                    </a:cubicBezTo>
                    <a:cubicBezTo>
                      <a:pt x="7761739" y="421769"/>
                      <a:pt x="7753654" y="448435"/>
                      <a:pt x="7754009" y="480775"/>
                    </a:cubicBezTo>
                    <a:cubicBezTo>
                      <a:pt x="7755356" y="617793"/>
                      <a:pt x="7754860" y="754811"/>
                      <a:pt x="7754292" y="891829"/>
                    </a:cubicBezTo>
                    <a:cubicBezTo>
                      <a:pt x="7754221" y="902893"/>
                      <a:pt x="7762945" y="922396"/>
                      <a:pt x="7742732" y="923176"/>
                    </a:cubicBezTo>
                    <a:cubicBezTo>
                      <a:pt x="7717698" y="924169"/>
                      <a:pt x="7694081" y="919843"/>
                      <a:pt x="7673514" y="921261"/>
                    </a:cubicBezTo>
                    <a:cubicBezTo>
                      <a:pt x="7645287" y="923247"/>
                      <a:pt x="7645642" y="892396"/>
                      <a:pt x="7646918" y="847646"/>
                    </a:cubicBezTo>
                    <a:cubicBezTo>
                      <a:pt x="7647415" y="829135"/>
                      <a:pt x="7642592" y="796228"/>
                      <a:pt x="7643727" y="777435"/>
                    </a:cubicBezTo>
                    <a:cubicBezTo>
                      <a:pt x="7644862" y="757293"/>
                      <a:pt x="7636564" y="750981"/>
                      <a:pt x="7616777" y="751336"/>
                    </a:cubicBezTo>
                    <a:cubicBezTo>
                      <a:pt x="7561318" y="752400"/>
                      <a:pt x="7505788" y="751761"/>
                      <a:pt x="7450256" y="751690"/>
                    </a:cubicBezTo>
                    <a:cubicBezTo>
                      <a:pt x="7401534" y="751690"/>
                      <a:pt x="7401676" y="751620"/>
                      <a:pt x="7397634" y="798498"/>
                    </a:cubicBezTo>
                    <a:cubicBezTo>
                      <a:pt x="7397066" y="805377"/>
                      <a:pt x="7396570" y="813037"/>
                      <a:pt x="7393378" y="818852"/>
                    </a:cubicBezTo>
                    <a:cubicBezTo>
                      <a:pt x="7375790" y="850979"/>
                      <a:pt x="7364088" y="844951"/>
                      <a:pt x="7363379" y="921545"/>
                    </a:cubicBezTo>
                    <a:cubicBezTo>
                      <a:pt x="7363166" y="1209765"/>
                      <a:pt x="7363237" y="1497915"/>
                      <a:pt x="7362741" y="1786135"/>
                    </a:cubicBezTo>
                    <a:cubicBezTo>
                      <a:pt x="7362741" y="1798901"/>
                      <a:pt x="7369407" y="1823581"/>
                      <a:pt x="7354231" y="1825283"/>
                    </a:cubicBezTo>
                    <a:cubicBezTo>
                      <a:pt x="7344585" y="1825354"/>
                      <a:pt x="7345224" y="1793156"/>
                      <a:pt x="7346217" y="1778050"/>
                    </a:cubicBezTo>
                    <a:cubicBezTo>
                      <a:pt x="7348486" y="1745001"/>
                      <a:pt x="7338132" y="1729186"/>
                      <a:pt x="7303097" y="1735356"/>
                    </a:cubicBezTo>
                    <a:cubicBezTo>
                      <a:pt x="7278842" y="1739611"/>
                      <a:pt x="7268345" y="1729541"/>
                      <a:pt x="7271040" y="1704293"/>
                    </a:cubicBezTo>
                    <a:cubicBezTo>
                      <a:pt x="7272672" y="1689116"/>
                      <a:pt x="7271324" y="1673584"/>
                      <a:pt x="7271324" y="1658266"/>
                    </a:cubicBezTo>
                    <a:cubicBezTo>
                      <a:pt x="7271608" y="1179908"/>
                      <a:pt x="7271891" y="701550"/>
                      <a:pt x="7272317" y="223192"/>
                    </a:cubicBezTo>
                    <a:cubicBezTo>
                      <a:pt x="7272317" y="195746"/>
                      <a:pt x="7271821" y="169009"/>
                      <a:pt x="7254871" y="145392"/>
                    </a:cubicBezTo>
                    <a:cubicBezTo>
                      <a:pt x="7225297" y="104187"/>
                      <a:pt x="7196220" y="62628"/>
                      <a:pt x="7167001" y="21140"/>
                    </a:cubicBezTo>
                    <a:cubicBezTo>
                      <a:pt x="7158632" y="9225"/>
                      <a:pt x="7149696" y="-207"/>
                      <a:pt x="7132959" y="76"/>
                    </a:cubicBezTo>
                    <a:cubicBezTo>
                      <a:pt x="7088066" y="785"/>
                      <a:pt x="7043245" y="644"/>
                      <a:pt x="6998352" y="5"/>
                    </a:cubicBezTo>
                    <a:cubicBezTo>
                      <a:pt x="6981969" y="-207"/>
                      <a:pt x="6974310" y="5892"/>
                      <a:pt x="6975303" y="22771"/>
                    </a:cubicBezTo>
                    <a:cubicBezTo>
                      <a:pt x="6976012" y="34544"/>
                      <a:pt x="6974168" y="46529"/>
                      <a:pt x="6975657" y="58160"/>
                    </a:cubicBezTo>
                    <a:cubicBezTo>
                      <a:pt x="6978423" y="80287"/>
                      <a:pt x="6969345" y="86103"/>
                      <a:pt x="6947857" y="86032"/>
                    </a:cubicBezTo>
                    <a:cubicBezTo>
                      <a:pt x="6894950" y="85961"/>
                      <a:pt x="6894879" y="87025"/>
                      <a:pt x="6894879" y="141704"/>
                    </a:cubicBezTo>
                    <a:cubicBezTo>
                      <a:pt x="6894879" y="542121"/>
                      <a:pt x="6894666" y="942537"/>
                      <a:pt x="6895446" y="1342954"/>
                    </a:cubicBezTo>
                    <a:cubicBezTo>
                      <a:pt x="6895517" y="1369762"/>
                      <a:pt x="6894312" y="1382102"/>
                      <a:pt x="6869561" y="1379619"/>
                    </a:cubicBezTo>
                    <a:cubicBezTo>
                      <a:pt x="6862610" y="1378910"/>
                      <a:pt x="6853674" y="1378556"/>
                      <a:pt x="6839632" y="1378697"/>
                    </a:cubicBezTo>
                    <a:cubicBezTo>
                      <a:pt x="6818498" y="1378910"/>
                      <a:pt x="6810200" y="1373946"/>
                      <a:pt x="6811335" y="1351251"/>
                    </a:cubicBezTo>
                    <a:cubicBezTo>
                      <a:pt x="6813533" y="1308841"/>
                      <a:pt x="6812399" y="1266218"/>
                      <a:pt x="6813321" y="1223736"/>
                    </a:cubicBezTo>
                    <a:cubicBezTo>
                      <a:pt x="6814810" y="1154873"/>
                      <a:pt x="6809278" y="1094803"/>
                      <a:pt x="6808214" y="1024805"/>
                    </a:cubicBezTo>
                    <a:cubicBezTo>
                      <a:pt x="6807789" y="994522"/>
                      <a:pt x="6820626" y="985799"/>
                      <a:pt x="6729493" y="984096"/>
                    </a:cubicBezTo>
                    <a:cubicBezTo>
                      <a:pt x="6704812" y="983600"/>
                      <a:pt x="6694316" y="977926"/>
                      <a:pt x="6697366" y="952962"/>
                    </a:cubicBezTo>
                    <a:cubicBezTo>
                      <a:pt x="6700132" y="930268"/>
                      <a:pt x="6690274" y="921828"/>
                      <a:pt x="6666870" y="922609"/>
                    </a:cubicBezTo>
                    <a:cubicBezTo>
                      <a:pt x="6622048" y="924169"/>
                      <a:pt x="6577014" y="924807"/>
                      <a:pt x="6532263" y="922467"/>
                    </a:cubicBezTo>
                    <a:cubicBezTo>
                      <a:pt x="6501696" y="920836"/>
                      <a:pt x="6484747" y="927928"/>
                      <a:pt x="6488434" y="962040"/>
                    </a:cubicBezTo>
                    <a:cubicBezTo>
                      <a:pt x="6489782" y="974380"/>
                      <a:pt x="6488364" y="987217"/>
                      <a:pt x="6470563" y="984451"/>
                    </a:cubicBezTo>
                    <a:cubicBezTo>
                      <a:pt x="6441273" y="979912"/>
                      <a:pt x="6438577" y="996153"/>
                      <a:pt x="6438790" y="1019769"/>
                    </a:cubicBezTo>
                    <a:cubicBezTo>
                      <a:pt x="6439712" y="1117781"/>
                      <a:pt x="6439287" y="1215864"/>
                      <a:pt x="6439003" y="1313876"/>
                    </a:cubicBezTo>
                    <a:cubicBezTo>
                      <a:pt x="6439003" y="1324018"/>
                      <a:pt x="6444322" y="1339337"/>
                      <a:pt x="6433897" y="1343308"/>
                    </a:cubicBezTo>
                    <a:cubicBezTo>
                      <a:pt x="6410564" y="1352315"/>
                      <a:pt x="6385104" y="1346500"/>
                      <a:pt x="6360565" y="1346783"/>
                    </a:cubicBezTo>
                    <a:cubicBezTo>
                      <a:pt x="6342338" y="1347067"/>
                      <a:pt x="6346310" y="1331677"/>
                      <a:pt x="6344253" y="1320968"/>
                    </a:cubicBezTo>
                    <a:cubicBezTo>
                      <a:pt x="6341984" y="1309337"/>
                      <a:pt x="6332551" y="1309692"/>
                      <a:pt x="6324963" y="1310898"/>
                    </a:cubicBezTo>
                    <a:cubicBezTo>
                      <a:pt x="6295531" y="1315578"/>
                      <a:pt x="6291630" y="1298983"/>
                      <a:pt x="6292907" y="1275650"/>
                    </a:cubicBezTo>
                    <a:cubicBezTo>
                      <a:pt x="6293971" y="1256502"/>
                      <a:pt x="6295035" y="1236786"/>
                      <a:pt x="6264823" y="1239552"/>
                    </a:cubicBezTo>
                    <a:cubicBezTo>
                      <a:pt x="6248085" y="1241112"/>
                      <a:pt x="6252412" y="1225651"/>
                      <a:pt x="6252199" y="1216148"/>
                    </a:cubicBezTo>
                    <a:cubicBezTo>
                      <a:pt x="6251631" y="1185439"/>
                      <a:pt x="6252128" y="1154731"/>
                      <a:pt x="6251773" y="1124022"/>
                    </a:cubicBezTo>
                    <a:cubicBezTo>
                      <a:pt x="6251702" y="1117781"/>
                      <a:pt x="6254326" y="1107994"/>
                      <a:pt x="6243972" y="1107782"/>
                    </a:cubicBezTo>
                    <a:cubicBezTo>
                      <a:pt x="6235532" y="1107569"/>
                      <a:pt x="6232908" y="1115512"/>
                      <a:pt x="6232766" y="1122959"/>
                    </a:cubicBezTo>
                    <a:cubicBezTo>
                      <a:pt x="6232270" y="1153667"/>
                      <a:pt x="6232554" y="1184376"/>
                      <a:pt x="6231632" y="1215084"/>
                    </a:cubicBezTo>
                    <a:cubicBezTo>
                      <a:pt x="6231348" y="1224517"/>
                      <a:pt x="6236100" y="1237495"/>
                      <a:pt x="6220355" y="1240615"/>
                    </a:cubicBezTo>
                    <a:cubicBezTo>
                      <a:pt x="6210852" y="1233665"/>
                      <a:pt x="6214114" y="1223453"/>
                      <a:pt x="6213618" y="1214517"/>
                    </a:cubicBezTo>
                    <a:cubicBezTo>
                      <a:pt x="6207093" y="1092959"/>
                      <a:pt x="6210639" y="971331"/>
                      <a:pt x="6210285" y="849702"/>
                    </a:cubicBezTo>
                    <a:cubicBezTo>
                      <a:pt x="6210143" y="814810"/>
                      <a:pt x="6203547" y="784243"/>
                      <a:pt x="6175179" y="761336"/>
                    </a:cubicBezTo>
                    <a:cubicBezTo>
                      <a:pt x="6167591" y="755236"/>
                      <a:pt x="6160924" y="747719"/>
                      <a:pt x="6162485" y="737365"/>
                    </a:cubicBezTo>
                    <a:cubicBezTo>
                      <a:pt x="6168938" y="694032"/>
                      <a:pt x="6142272" y="693039"/>
                      <a:pt x="6111209" y="695876"/>
                    </a:cubicBezTo>
                    <a:cubicBezTo>
                      <a:pt x="6097167" y="697153"/>
                      <a:pt x="6082628" y="697933"/>
                      <a:pt x="6068799" y="695734"/>
                    </a:cubicBezTo>
                    <a:cubicBezTo>
                      <a:pt x="6037097" y="690699"/>
                      <a:pt x="6026388" y="704528"/>
                      <a:pt x="6027594" y="734528"/>
                    </a:cubicBezTo>
                    <a:cubicBezTo>
                      <a:pt x="6028019" y="745308"/>
                      <a:pt x="6033977" y="764456"/>
                      <a:pt x="6011353" y="761265"/>
                    </a:cubicBezTo>
                    <a:cubicBezTo>
                      <a:pt x="5978730" y="756655"/>
                      <a:pt x="5976248" y="773605"/>
                      <a:pt x="5976319" y="800271"/>
                    </a:cubicBezTo>
                    <a:cubicBezTo>
                      <a:pt x="5977099" y="1152249"/>
                      <a:pt x="5976815" y="1504226"/>
                      <a:pt x="5976815" y="1856204"/>
                    </a:cubicBezTo>
                    <a:cubicBezTo>
                      <a:pt x="5976815" y="1908189"/>
                      <a:pt x="5977028" y="1960174"/>
                      <a:pt x="5976602" y="2012087"/>
                    </a:cubicBezTo>
                    <a:cubicBezTo>
                      <a:pt x="5976531" y="2022796"/>
                      <a:pt x="5981354" y="2039037"/>
                      <a:pt x="5962276" y="2037831"/>
                    </a:cubicBezTo>
                    <a:cubicBezTo>
                      <a:pt x="5934830" y="2036129"/>
                      <a:pt x="5934830" y="2036129"/>
                      <a:pt x="5935752" y="2072015"/>
                    </a:cubicBezTo>
                    <a:cubicBezTo>
                      <a:pt x="5937028" y="2124000"/>
                      <a:pt x="5938518" y="2119532"/>
                      <a:pt x="5927738" y="2118326"/>
                    </a:cubicBezTo>
                    <a:cubicBezTo>
                      <a:pt x="5924901" y="2074923"/>
                      <a:pt x="5925539" y="2031520"/>
                      <a:pt x="5924617" y="1988258"/>
                    </a:cubicBezTo>
                    <a:cubicBezTo>
                      <a:pt x="5924192" y="1968329"/>
                      <a:pt x="5935610" y="1939749"/>
                      <a:pt x="5896959" y="1941096"/>
                    </a:cubicBezTo>
                    <a:cubicBezTo>
                      <a:pt x="5891711" y="1941309"/>
                      <a:pt x="5890079" y="1935210"/>
                      <a:pt x="5890505" y="1930387"/>
                    </a:cubicBezTo>
                    <a:cubicBezTo>
                      <a:pt x="5894618" y="1881239"/>
                      <a:pt x="5863484" y="1843793"/>
                      <a:pt x="5848449" y="1800957"/>
                    </a:cubicBezTo>
                    <a:cubicBezTo>
                      <a:pt x="5834761" y="1762093"/>
                      <a:pt x="5811641" y="1742093"/>
                      <a:pt x="5769514" y="1748902"/>
                    </a:cubicBezTo>
                    <a:cubicBezTo>
                      <a:pt x="5754408" y="1751313"/>
                      <a:pt x="5746253" y="1747483"/>
                      <a:pt x="5742139" y="1730533"/>
                    </a:cubicBezTo>
                    <a:cubicBezTo>
                      <a:pt x="5729657" y="1678903"/>
                      <a:pt x="5728735" y="1677201"/>
                      <a:pt x="5676325" y="1679754"/>
                    </a:cubicBezTo>
                    <a:cubicBezTo>
                      <a:pt x="5644269" y="1681315"/>
                      <a:pt x="5634695" y="1672237"/>
                      <a:pt x="5634979" y="1639188"/>
                    </a:cubicBezTo>
                    <a:cubicBezTo>
                      <a:pt x="5636610" y="1456142"/>
                      <a:pt x="5635262" y="1273026"/>
                      <a:pt x="5636326" y="1089981"/>
                    </a:cubicBezTo>
                    <a:cubicBezTo>
                      <a:pt x="5636468" y="1063527"/>
                      <a:pt x="5628880" y="1055301"/>
                      <a:pt x="5602355" y="1056010"/>
                    </a:cubicBezTo>
                    <a:cubicBezTo>
                      <a:pt x="5542215" y="1057499"/>
                      <a:pt x="5481932" y="1056719"/>
                      <a:pt x="5421721" y="1055088"/>
                    </a:cubicBezTo>
                    <a:cubicBezTo>
                      <a:pt x="5397821" y="1054450"/>
                      <a:pt x="5382715" y="1060903"/>
                      <a:pt x="5371155" y="1083456"/>
                    </a:cubicBezTo>
                    <a:cubicBezTo>
                      <a:pt x="5346971" y="1130618"/>
                      <a:pt x="5321014" y="1177071"/>
                      <a:pt x="5292930" y="1222034"/>
                    </a:cubicBezTo>
                    <a:cubicBezTo>
                      <a:pt x="5271299" y="1256573"/>
                      <a:pt x="5263710" y="1292671"/>
                      <a:pt x="5263852" y="1332812"/>
                    </a:cubicBezTo>
                    <a:cubicBezTo>
                      <a:pt x="5264562" y="1599756"/>
                      <a:pt x="5264278" y="1866701"/>
                      <a:pt x="5264278" y="2133645"/>
                    </a:cubicBezTo>
                    <a:cubicBezTo>
                      <a:pt x="5264278" y="2143077"/>
                      <a:pt x="5264207" y="2152510"/>
                      <a:pt x="5263923" y="2162013"/>
                    </a:cubicBezTo>
                    <a:cubicBezTo>
                      <a:pt x="5263498" y="2178183"/>
                      <a:pt x="5251583" y="2175204"/>
                      <a:pt x="5241087" y="2176055"/>
                    </a:cubicBezTo>
                    <a:cubicBezTo>
                      <a:pt x="5214350" y="2178254"/>
                      <a:pt x="5205201" y="2179247"/>
                      <a:pt x="5203712" y="2162297"/>
                    </a:cubicBezTo>
                    <a:cubicBezTo>
                      <a:pt x="5198393" y="2102724"/>
                      <a:pt x="5194137" y="2052512"/>
                      <a:pt x="5195130" y="1984783"/>
                    </a:cubicBezTo>
                    <a:cubicBezTo>
                      <a:pt x="5195769" y="1938898"/>
                      <a:pt x="5196265" y="1892728"/>
                      <a:pt x="5195556" y="1846701"/>
                    </a:cubicBezTo>
                    <a:cubicBezTo>
                      <a:pt x="5195414" y="1837836"/>
                      <a:pt x="5202080" y="1822163"/>
                      <a:pt x="5184421" y="1822801"/>
                    </a:cubicBezTo>
                    <a:cubicBezTo>
                      <a:pt x="5170947" y="1823226"/>
                      <a:pt x="5174422" y="1836843"/>
                      <a:pt x="5174209" y="1845283"/>
                    </a:cubicBezTo>
                    <a:cubicBezTo>
                      <a:pt x="5171939" y="1941522"/>
                      <a:pt x="5173712" y="2037122"/>
                      <a:pt x="5171798" y="2137545"/>
                    </a:cubicBezTo>
                    <a:cubicBezTo>
                      <a:pt x="5170876" y="2184566"/>
                      <a:pt x="5178890" y="2180098"/>
                      <a:pt x="5120522" y="2180523"/>
                    </a:cubicBezTo>
                    <a:cubicBezTo>
                      <a:pt x="5111090" y="2180594"/>
                      <a:pt x="5074566" y="2181232"/>
                      <a:pt x="5065417" y="2179176"/>
                    </a:cubicBezTo>
                    <a:cubicBezTo>
                      <a:pt x="5055347" y="2176906"/>
                      <a:pt x="5061162" y="2157900"/>
                      <a:pt x="5059176" y="2146340"/>
                    </a:cubicBezTo>
                    <a:cubicBezTo>
                      <a:pt x="5056694" y="2131517"/>
                      <a:pt x="5064282" y="2106624"/>
                      <a:pt x="5043787" y="2106411"/>
                    </a:cubicBezTo>
                    <a:cubicBezTo>
                      <a:pt x="5021234" y="2106199"/>
                      <a:pt x="5036978" y="2182651"/>
                      <a:pt x="5023716" y="2181800"/>
                    </a:cubicBezTo>
                    <a:cubicBezTo>
                      <a:pt x="5018468" y="2159602"/>
                      <a:pt x="5022581" y="2121305"/>
                      <a:pt x="5022581" y="2106908"/>
                    </a:cubicBezTo>
                    <a:cubicBezTo>
                      <a:pt x="5022652" y="1965209"/>
                      <a:pt x="5023078" y="1823439"/>
                      <a:pt x="5023291" y="1681740"/>
                    </a:cubicBezTo>
                    <a:cubicBezTo>
                      <a:pt x="5023291" y="1666492"/>
                      <a:pt x="5026057" y="1647840"/>
                      <a:pt x="5001447" y="1651883"/>
                    </a:cubicBezTo>
                    <a:cubicBezTo>
                      <a:pt x="4963008" y="1658195"/>
                      <a:pt x="4949675" y="1644649"/>
                      <a:pt x="4953292" y="1604933"/>
                    </a:cubicBezTo>
                    <a:cubicBezTo>
                      <a:pt x="4955278" y="1583374"/>
                      <a:pt x="4951165" y="1550396"/>
                      <a:pt x="4924002" y="1547843"/>
                    </a:cubicBezTo>
                    <a:cubicBezTo>
                      <a:pt x="4886201" y="1544297"/>
                      <a:pt x="4846273" y="1537134"/>
                      <a:pt x="4807621" y="1555644"/>
                    </a:cubicBezTo>
                    <a:cubicBezTo>
                      <a:pt x="4807621" y="1545431"/>
                      <a:pt x="4807621" y="1537205"/>
                      <a:pt x="4807621" y="1528978"/>
                    </a:cubicBezTo>
                    <a:cubicBezTo>
                      <a:pt x="4807480" y="1427420"/>
                      <a:pt x="4808472" y="1325791"/>
                      <a:pt x="4806699" y="1224233"/>
                    </a:cubicBezTo>
                    <a:cubicBezTo>
                      <a:pt x="4805565" y="1160830"/>
                      <a:pt x="4786558" y="1140405"/>
                      <a:pt x="4727694" y="1131966"/>
                    </a:cubicBezTo>
                    <a:cubicBezTo>
                      <a:pt x="4714787" y="1130122"/>
                      <a:pt x="4708475" y="1125795"/>
                      <a:pt x="4709184" y="1112179"/>
                    </a:cubicBezTo>
                    <a:cubicBezTo>
                      <a:pt x="4709822" y="1100406"/>
                      <a:pt x="4709184" y="1088562"/>
                      <a:pt x="4709184" y="1076719"/>
                    </a:cubicBezTo>
                    <a:cubicBezTo>
                      <a:pt x="4709184" y="1006082"/>
                      <a:pt x="4709184" y="1004451"/>
                      <a:pt x="4639753" y="1005798"/>
                    </a:cubicBezTo>
                    <a:cubicBezTo>
                      <a:pt x="4609895" y="1006365"/>
                      <a:pt x="4604860" y="994593"/>
                      <a:pt x="4605215" y="968636"/>
                    </a:cubicBezTo>
                    <a:cubicBezTo>
                      <a:pt x="4606420" y="882397"/>
                      <a:pt x="4605782" y="796228"/>
                      <a:pt x="4605357" y="709989"/>
                    </a:cubicBezTo>
                    <a:cubicBezTo>
                      <a:pt x="4605286" y="698855"/>
                      <a:pt x="4610534" y="684458"/>
                      <a:pt x="4593158" y="676869"/>
                    </a:cubicBezTo>
                    <a:cubicBezTo>
                      <a:pt x="4585144" y="689777"/>
                      <a:pt x="4588123" y="701762"/>
                      <a:pt x="4588052" y="712968"/>
                    </a:cubicBezTo>
                    <a:cubicBezTo>
                      <a:pt x="4587839" y="801547"/>
                      <a:pt x="4587698" y="890127"/>
                      <a:pt x="4588052" y="978707"/>
                    </a:cubicBezTo>
                    <a:cubicBezTo>
                      <a:pt x="4588123" y="995444"/>
                      <a:pt x="4588194" y="1006862"/>
                      <a:pt x="4564790" y="1007571"/>
                    </a:cubicBezTo>
                    <a:cubicBezTo>
                      <a:pt x="4495005" y="1009557"/>
                      <a:pt x="4495076" y="1010763"/>
                      <a:pt x="4495005" y="1080832"/>
                    </a:cubicBezTo>
                    <a:cubicBezTo>
                      <a:pt x="4495005" y="1083172"/>
                      <a:pt x="4494650" y="1085654"/>
                      <a:pt x="4495076" y="1087924"/>
                    </a:cubicBezTo>
                    <a:cubicBezTo>
                      <a:pt x="4501742" y="1123951"/>
                      <a:pt x="4487062" y="1135157"/>
                      <a:pt x="4451105" y="1132675"/>
                    </a:cubicBezTo>
                    <a:cubicBezTo>
                      <a:pt x="4405999" y="1129483"/>
                      <a:pt x="4405858" y="1131966"/>
                      <a:pt x="4405929" y="1178631"/>
                    </a:cubicBezTo>
                    <a:cubicBezTo>
                      <a:pt x="4405999" y="1442029"/>
                      <a:pt x="4405999" y="1705428"/>
                      <a:pt x="4405858" y="1968826"/>
                    </a:cubicBezTo>
                    <a:cubicBezTo>
                      <a:pt x="4405858" y="1984074"/>
                      <a:pt x="4410113" y="2001307"/>
                      <a:pt x="4401035" y="2014002"/>
                    </a:cubicBezTo>
                    <a:cubicBezTo>
                      <a:pt x="4371107" y="2055632"/>
                      <a:pt x="4373802" y="2102724"/>
                      <a:pt x="4374440" y="2149886"/>
                    </a:cubicBezTo>
                    <a:cubicBezTo>
                      <a:pt x="4374582" y="2158822"/>
                      <a:pt x="4379192" y="2172013"/>
                      <a:pt x="4369476" y="2176055"/>
                    </a:cubicBezTo>
                    <a:cubicBezTo>
                      <a:pt x="4343873" y="2186693"/>
                      <a:pt x="4349759" y="2207899"/>
                      <a:pt x="4349759" y="2226905"/>
                    </a:cubicBezTo>
                    <a:cubicBezTo>
                      <a:pt x="4349547" y="2407610"/>
                      <a:pt x="4349050" y="2588315"/>
                      <a:pt x="4350327" y="2769020"/>
                    </a:cubicBezTo>
                    <a:cubicBezTo>
                      <a:pt x="4350540" y="2795970"/>
                      <a:pt x="4343022" y="2802424"/>
                      <a:pt x="4316782" y="2802211"/>
                    </a:cubicBezTo>
                    <a:cubicBezTo>
                      <a:pt x="4171536" y="2800935"/>
                      <a:pt x="4026292" y="2801147"/>
                      <a:pt x="3881047" y="2801998"/>
                    </a:cubicBezTo>
                    <a:cubicBezTo>
                      <a:pt x="3853175" y="2802140"/>
                      <a:pt x="3830693" y="2803913"/>
                      <a:pt x="3833956" y="2764056"/>
                    </a:cubicBezTo>
                    <a:cubicBezTo>
                      <a:pt x="3835516" y="2744695"/>
                      <a:pt x="3821048" y="2726823"/>
                      <a:pt x="3811686" y="2709093"/>
                    </a:cubicBezTo>
                    <a:cubicBezTo>
                      <a:pt x="3785446" y="2659165"/>
                      <a:pt x="3752681" y="2612712"/>
                      <a:pt x="3736795" y="2557394"/>
                    </a:cubicBezTo>
                    <a:cubicBezTo>
                      <a:pt x="3719774" y="2498176"/>
                      <a:pt x="3736724" y="2440163"/>
                      <a:pt x="3739844" y="2381724"/>
                    </a:cubicBezTo>
                    <a:cubicBezTo>
                      <a:pt x="3744029" y="2303712"/>
                      <a:pt x="3748355" y="2225700"/>
                      <a:pt x="3716228" y="2151942"/>
                    </a:cubicBezTo>
                    <a:cubicBezTo>
                      <a:pt x="3698568" y="2111447"/>
                      <a:pt x="3661548" y="2097263"/>
                      <a:pt x="3619350" y="2110312"/>
                    </a:cubicBezTo>
                    <a:cubicBezTo>
                      <a:pt x="3584387" y="2121092"/>
                      <a:pt x="3573607" y="2142297"/>
                      <a:pt x="3579281" y="2189246"/>
                    </a:cubicBezTo>
                    <a:cubicBezTo>
                      <a:pt x="3587153" y="2254919"/>
                      <a:pt x="3550345" y="2296123"/>
                      <a:pt x="3482758" y="2296265"/>
                    </a:cubicBezTo>
                    <a:cubicBezTo>
                      <a:pt x="3449922" y="2296336"/>
                      <a:pt x="3414674" y="2288819"/>
                      <a:pt x="3405171" y="2335981"/>
                    </a:cubicBezTo>
                    <a:cubicBezTo>
                      <a:pt x="3403824" y="2342647"/>
                      <a:pt x="3390561" y="2346902"/>
                      <a:pt x="3382831" y="2352292"/>
                    </a:cubicBezTo>
                    <a:cubicBezTo>
                      <a:pt x="3297939" y="2410944"/>
                      <a:pt x="3224750" y="2480233"/>
                      <a:pt x="3185672" y="2578174"/>
                    </a:cubicBezTo>
                    <a:cubicBezTo>
                      <a:pt x="3176666" y="2600727"/>
                      <a:pt x="3166595" y="2610584"/>
                      <a:pt x="3142836" y="2607393"/>
                    </a:cubicBezTo>
                    <a:cubicBezTo>
                      <a:pt x="3131206" y="2605833"/>
                      <a:pt x="3119007" y="2605549"/>
                      <a:pt x="3107518" y="2607393"/>
                    </a:cubicBezTo>
                    <a:cubicBezTo>
                      <a:pt x="3073406" y="2612783"/>
                      <a:pt x="3030711" y="2588315"/>
                      <a:pt x="3007804" y="2635406"/>
                    </a:cubicBezTo>
                    <a:cubicBezTo>
                      <a:pt x="3006457" y="2638243"/>
                      <a:pt x="2996457" y="2638598"/>
                      <a:pt x="2990996" y="2637463"/>
                    </a:cubicBezTo>
                    <a:cubicBezTo>
                      <a:pt x="2926033" y="2623350"/>
                      <a:pt x="2901920" y="2672001"/>
                      <a:pt x="2870573" y="2712922"/>
                    </a:cubicBezTo>
                    <a:cubicBezTo>
                      <a:pt x="2889864" y="2724482"/>
                      <a:pt x="2909934" y="2712852"/>
                      <a:pt x="2929579" y="2722355"/>
                    </a:cubicBezTo>
                    <a:cubicBezTo>
                      <a:pt x="2900785" y="2745049"/>
                      <a:pt x="2903409" y="2771432"/>
                      <a:pt x="2920927" y="2798382"/>
                    </a:cubicBezTo>
                    <a:cubicBezTo>
                      <a:pt x="2888232" y="2808807"/>
                      <a:pt x="2873481" y="2799091"/>
                      <a:pt x="2863552" y="2766680"/>
                    </a:cubicBezTo>
                    <a:cubicBezTo>
                      <a:pt x="2846815" y="2711859"/>
                      <a:pt x="2830432" y="2658597"/>
                      <a:pt x="2851212" y="2601578"/>
                    </a:cubicBezTo>
                    <a:cubicBezTo>
                      <a:pt x="2852418" y="2598315"/>
                      <a:pt x="2855467" y="2592500"/>
                      <a:pt x="2846602" y="2589450"/>
                    </a:cubicBezTo>
                    <a:cubicBezTo>
                      <a:pt x="2817454" y="2644981"/>
                      <a:pt x="2803766" y="2584131"/>
                      <a:pt x="2781497" y="2578245"/>
                    </a:cubicBezTo>
                    <a:cubicBezTo>
                      <a:pt x="2785327" y="2696469"/>
                      <a:pt x="2785327" y="2696469"/>
                      <a:pt x="2769086" y="2708667"/>
                    </a:cubicBezTo>
                    <a:cubicBezTo>
                      <a:pt x="2760434" y="2656470"/>
                      <a:pt x="2751782" y="2604202"/>
                      <a:pt x="2743058" y="2552075"/>
                    </a:cubicBezTo>
                    <a:cubicBezTo>
                      <a:pt x="2671429" y="2609662"/>
                      <a:pt x="2709300" y="2686824"/>
                      <a:pt x="2697953" y="2755049"/>
                    </a:cubicBezTo>
                    <a:cubicBezTo>
                      <a:pt x="2683414" y="2698171"/>
                      <a:pt x="2696747" y="2637960"/>
                      <a:pt x="2670649" y="2583351"/>
                    </a:cubicBezTo>
                    <a:cubicBezTo>
                      <a:pt x="2645401" y="2592145"/>
                      <a:pt x="2646323" y="2614343"/>
                      <a:pt x="2641359" y="2632995"/>
                    </a:cubicBezTo>
                    <a:cubicBezTo>
                      <a:pt x="2636323" y="2651789"/>
                      <a:pt x="2641501" y="2672852"/>
                      <a:pt x="2629160" y="2690583"/>
                    </a:cubicBezTo>
                    <a:cubicBezTo>
                      <a:pt x="2620012" y="2684483"/>
                      <a:pt x="2617387" y="2675335"/>
                      <a:pt x="2615898" y="2666115"/>
                    </a:cubicBezTo>
                    <a:cubicBezTo>
                      <a:pt x="2608877" y="2623705"/>
                      <a:pt x="2651784" y="2595762"/>
                      <a:pt x="2640224" y="2545834"/>
                    </a:cubicBezTo>
                    <a:cubicBezTo>
                      <a:pt x="2626962" y="2564415"/>
                      <a:pt x="2613700" y="2582996"/>
                      <a:pt x="2600509" y="2601578"/>
                    </a:cubicBezTo>
                    <a:cubicBezTo>
                      <a:pt x="2598452" y="2600017"/>
                      <a:pt x="2596395" y="2598457"/>
                      <a:pt x="2594338" y="2596968"/>
                    </a:cubicBezTo>
                    <a:cubicBezTo>
                      <a:pt x="2599303" y="2562429"/>
                      <a:pt x="2604338" y="2527891"/>
                      <a:pt x="2610650" y="2483991"/>
                    </a:cubicBezTo>
                    <a:cubicBezTo>
                      <a:pt x="2568027" y="2547607"/>
                      <a:pt x="2554978" y="2610230"/>
                      <a:pt x="2555332" y="2677249"/>
                    </a:cubicBezTo>
                    <a:cubicBezTo>
                      <a:pt x="2527602" y="2627180"/>
                      <a:pt x="2539730" y="2578174"/>
                      <a:pt x="2554552" y="2521012"/>
                    </a:cubicBezTo>
                    <a:cubicBezTo>
                      <a:pt x="2521290" y="2549309"/>
                      <a:pt x="2512284" y="2584344"/>
                      <a:pt x="2486752" y="2607464"/>
                    </a:cubicBezTo>
                    <a:cubicBezTo>
                      <a:pt x="2457533" y="2563777"/>
                      <a:pt x="2428172" y="2523210"/>
                      <a:pt x="2378528" y="2491296"/>
                    </a:cubicBezTo>
                    <a:cubicBezTo>
                      <a:pt x="2402215" y="2541012"/>
                      <a:pt x="2422782" y="2584202"/>
                      <a:pt x="2443420" y="2627322"/>
                    </a:cubicBezTo>
                    <a:cubicBezTo>
                      <a:pt x="2410938" y="2601932"/>
                      <a:pt x="2390939" y="2567394"/>
                      <a:pt x="2354415" y="2537253"/>
                    </a:cubicBezTo>
                    <a:cubicBezTo>
                      <a:pt x="2354415" y="2570798"/>
                      <a:pt x="2354415" y="2595904"/>
                      <a:pt x="2354415" y="2621010"/>
                    </a:cubicBezTo>
                    <a:cubicBezTo>
                      <a:pt x="2346542" y="2582571"/>
                      <a:pt x="2349734" y="2542501"/>
                      <a:pt x="2328245" y="2502715"/>
                    </a:cubicBezTo>
                    <a:cubicBezTo>
                      <a:pt x="2289593" y="2566401"/>
                      <a:pt x="2285126" y="2633633"/>
                      <a:pt x="2278955" y="2700653"/>
                    </a:cubicBezTo>
                    <a:cubicBezTo>
                      <a:pt x="2247750" y="2650158"/>
                      <a:pt x="2249807" y="2596826"/>
                      <a:pt x="2262431" y="2537749"/>
                    </a:cubicBezTo>
                    <a:cubicBezTo>
                      <a:pt x="2226829" y="2566117"/>
                      <a:pt x="2219737" y="2600727"/>
                      <a:pt x="2219241" y="2639024"/>
                    </a:cubicBezTo>
                    <a:cubicBezTo>
                      <a:pt x="2200943" y="2629449"/>
                      <a:pt x="2198035" y="2608882"/>
                      <a:pt x="2180802" y="2604840"/>
                    </a:cubicBezTo>
                    <a:cubicBezTo>
                      <a:pt x="2173568" y="2621577"/>
                      <a:pt x="2189525" y="2636754"/>
                      <a:pt x="2181724" y="2658172"/>
                    </a:cubicBezTo>
                    <a:cubicBezTo>
                      <a:pt x="2146973" y="2597961"/>
                      <a:pt x="2118250" y="2537182"/>
                      <a:pt x="2066549" y="2492927"/>
                    </a:cubicBezTo>
                    <a:cubicBezTo>
                      <a:pt x="2068606" y="2504913"/>
                      <a:pt x="2072932" y="2515622"/>
                      <a:pt x="2077471" y="2526260"/>
                    </a:cubicBezTo>
                    <a:cubicBezTo>
                      <a:pt x="2082506" y="2538175"/>
                      <a:pt x="2088818" y="2549664"/>
                      <a:pt x="2092506" y="2562004"/>
                    </a:cubicBezTo>
                    <a:cubicBezTo>
                      <a:pt x="2101087" y="2590727"/>
                      <a:pt x="2092648" y="2624485"/>
                      <a:pt x="2079811" y="2618527"/>
                    </a:cubicBezTo>
                    <a:cubicBezTo>
                      <a:pt x="2074492" y="2608670"/>
                      <a:pt x="2088676" y="2599875"/>
                      <a:pt x="2080733" y="2588528"/>
                    </a:cubicBezTo>
                    <a:cubicBezTo>
                      <a:pt x="2071726" y="2596400"/>
                      <a:pt x="2063428" y="2603705"/>
                      <a:pt x="2049599" y="2615832"/>
                    </a:cubicBezTo>
                    <a:cubicBezTo>
                      <a:pt x="2057187" y="2591081"/>
                      <a:pt x="2062719" y="2573138"/>
                      <a:pt x="2068180" y="2555196"/>
                    </a:cubicBezTo>
                    <a:cubicBezTo>
                      <a:pt x="2026408" y="2612074"/>
                      <a:pt x="1991161" y="2671718"/>
                      <a:pt x="1973856" y="2739660"/>
                    </a:cubicBezTo>
                    <a:cubicBezTo>
                      <a:pt x="1969104" y="2758241"/>
                      <a:pt x="1958537" y="2759021"/>
                      <a:pt x="1945559" y="2756468"/>
                    </a:cubicBezTo>
                    <a:cubicBezTo>
                      <a:pt x="1927687" y="2752922"/>
                      <a:pt x="1937545" y="2739305"/>
                      <a:pt x="1939885" y="2731149"/>
                    </a:cubicBezTo>
                    <a:cubicBezTo>
                      <a:pt x="1950949" y="2692568"/>
                      <a:pt x="1967899" y="2656186"/>
                      <a:pt x="1986125" y="2620442"/>
                    </a:cubicBezTo>
                    <a:cubicBezTo>
                      <a:pt x="2001373" y="2590514"/>
                      <a:pt x="2015770" y="2560231"/>
                      <a:pt x="2033004" y="2525054"/>
                    </a:cubicBezTo>
                    <a:cubicBezTo>
                      <a:pt x="2024138" y="2528884"/>
                      <a:pt x="2021727" y="2529310"/>
                      <a:pt x="2020167" y="2530728"/>
                    </a:cubicBezTo>
                    <a:cubicBezTo>
                      <a:pt x="2003713" y="2545976"/>
                      <a:pt x="1987473" y="2561366"/>
                      <a:pt x="1971019" y="2576613"/>
                    </a:cubicBezTo>
                    <a:cubicBezTo>
                      <a:pt x="1965984" y="2581294"/>
                      <a:pt x="1956977" y="2590301"/>
                      <a:pt x="1955700" y="2589308"/>
                    </a:cubicBezTo>
                    <a:cubicBezTo>
                      <a:pt x="1927545" y="2568458"/>
                      <a:pt x="1934850" y="2598741"/>
                      <a:pt x="1932155" y="2607109"/>
                    </a:cubicBezTo>
                    <a:cubicBezTo>
                      <a:pt x="1919034" y="2648172"/>
                      <a:pt x="1905276" y="2676895"/>
                      <a:pt x="1884000" y="2700228"/>
                    </a:cubicBezTo>
                    <a:cubicBezTo>
                      <a:pt x="1926410" y="2584344"/>
                      <a:pt x="1927403" y="2575550"/>
                      <a:pt x="1899815" y="2537820"/>
                    </a:cubicBezTo>
                    <a:cubicBezTo>
                      <a:pt x="1892865" y="2562713"/>
                      <a:pt x="1886411" y="2585833"/>
                      <a:pt x="1879603" y="2610301"/>
                    </a:cubicBezTo>
                    <a:cubicBezTo>
                      <a:pt x="1866341" y="2599024"/>
                      <a:pt x="1870667" y="2578954"/>
                      <a:pt x="1853079" y="2572004"/>
                    </a:cubicBezTo>
                    <a:cubicBezTo>
                      <a:pt x="1842228" y="2612499"/>
                      <a:pt x="1836554" y="2654484"/>
                      <a:pt x="1806555" y="2691859"/>
                    </a:cubicBezTo>
                    <a:cubicBezTo>
                      <a:pt x="1796059" y="2644768"/>
                      <a:pt x="1784286" y="2603209"/>
                      <a:pt x="1766556" y="2563635"/>
                    </a:cubicBezTo>
                    <a:cubicBezTo>
                      <a:pt x="1753435" y="2534416"/>
                      <a:pt x="1740173" y="2501296"/>
                      <a:pt x="1711025" y="2488105"/>
                    </a:cubicBezTo>
                    <a:cubicBezTo>
                      <a:pt x="1681097" y="2474559"/>
                      <a:pt x="1664501" y="2450517"/>
                      <a:pt x="1643438" y="2429596"/>
                    </a:cubicBezTo>
                    <a:cubicBezTo>
                      <a:pt x="1627339" y="2413639"/>
                      <a:pt x="1612588" y="2396263"/>
                      <a:pt x="1597198" y="2379597"/>
                    </a:cubicBezTo>
                    <a:cubicBezTo>
                      <a:pt x="1600957" y="2424986"/>
                      <a:pt x="1626204" y="2460020"/>
                      <a:pt x="1634289" y="2507112"/>
                    </a:cubicBezTo>
                    <a:cubicBezTo>
                      <a:pt x="1612871" y="2489240"/>
                      <a:pt x="1596276" y="2475410"/>
                      <a:pt x="1572163" y="2455340"/>
                    </a:cubicBezTo>
                    <a:cubicBezTo>
                      <a:pt x="1599396" y="2530373"/>
                      <a:pt x="1633296" y="2593918"/>
                      <a:pt x="1634289" y="2675689"/>
                    </a:cubicBezTo>
                    <a:cubicBezTo>
                      <a:pt x="1567908" y="2568316"/>
                      <a:pt x="1458690" y="2562997"/>
                      <a:pt x="1363728" y="2529239"/>
                    </a:cubicBezTo>
                    <a:cubicBezTo>
                      <a:pt x="1372735" y="2539451"/>
                      <a:pt x="1384224" y="2544629"/>
                      <a:pt x="1395642" y="2550018"/>
                    </a:cubicBezTo>
                    <a:cubicBezTo>
                      <a:pt x="1404224" y="2554061"/>
                      <a:pt x="1409259" y="2561366"/>
                      <a:pt x="1404720" y="2569876"/>
                    </a:cubicBezTo>
                    <a:cubicBezTo>
                      <a:pt x="1400678" y="2577535"/>
                      <a:pt x="1392096" y="2574202"/>
                      <a:pt x="1385642" y="2571649"/>
                    </a:cubicBezTo>
                    <a:cubicBezTo>
                      <a:pt x="1371387" y="2566046"/>
                      <a:pt x="1357629" y="2559167"/>
                      <a:pt x="1341884" y="2558600"/>
                    </a:cubicBezTo>
                    <a:cubicBezTo>
                      <a:pt x="1347487" y="2563777"/>
                      <a:pt x="1355288" y="2566543"/>
                      <a:pt x="1350679" y="2578032"/>
                    </a:cubicBezTo>
                    <a:cubicBezTo>
                      <a:pt x="1336920" y="2612499"/>
                      <a:pt x="1324722" y="2647605"/>
                      <a:pt x="1311531" y="2683420"/>
                    </a:cubicBezTo>
                    <a:cubicBezTo>
                      <a:pt x="1286992" y="2644555"/>
                      <a:pt x="1297559" y="2602570"/>
                      <a:pt x="1341743" y="2558458"/>
                    </a:cubicBezTo>
                    <a:cubicBezTo>
                      <a:pt x="1341743" y="2558458"/>
                      <a:pt x="1341743" y="2558458"/>
                      <a:pt x="1341743" y="2558458"/>
                    </a:cubicBezTo>
                    <a:cubicBezTo>
                      <a:pt x="1330183" y="2548033"/>
                      <a:pt x="1324225" y="2556472"/>
                      <a:pt x="1316069" y="2564486"/>
                    </a:cubicBezTo>
                    <a:cubicBezTo>
                      <a:pt x="1304226" y="2576117"/>
                      <a:pt x="1296141" y="2592571"/>
                      <a:pt x="1275787" y="2601010"/>
                    </a:cubicBezTo>
                    <a:cubicBezTo>
                      <a:pt x="1281177" y="2562217"/>
                      <a:pt x="1286070" y="2527324"/>
                      <a:pt x="1291531" y="2487608"/>
                    </a:cubicBezTo>
                    <a:cubicBezTo>
                      <a:pt x="1223873" y="2538387"/>
                      <a:pt x="1242312" y="2610230"/>
                      <a:pt x="1235362" y="2674342"/>
                    </a:cubicBezTo>
                    <a:cubicBezTo>
                      <a:pt x="1211107" y="2624130"/>
                      <a:pt x="1220965" y="2575975"/>
                      <a:pt x="1236355" y="2518813"/>
                    </a:cubicBezTo>
                    <a:cubicBezTo>
                      <a:pt x="1206285" y="2550728"/>
                      <a:pt x="1190399" y="2581294"/>
                      <a:pt x="1172810" y="2614840"/>
                    </a:cubicBezTo>
                    <a:cubicBezTo>
                      <a:pt x="1139052" y="2571578"/>
                      <a:pt x="1107705" y="2531437"/>
                      <a:pt x="1064870" y="2500587"/>
                    </a:cubicBezTo>
                    <a:cubicBezTo>
                      <a:pt x="1084656" y="2542075"/>
                      <a:pt x="1104443" y="2583564"/>
                      <a:pt x="1124301" y="2625052"/>
                    </a:cubicBezTo>
                    <a:cubicBezTo>
                      <a:pt x="1102315" y="2607109"/>
                      <a:pt x="1087422" y="2584982"/>
                      <a:pt x="1069905" y="2565195"/>
                    </a:cubicBezTo>
                    <a:cubicBezTo>
                      <a:pt x="1052671" y="2545692"/>
                      <a:pt x="1032884" y="2528317"/>
                      <a:pt x="1001183" y="2524983"/>
                    </a:cubicBezTo>
                    <a:cubicBezTo>
                      <a:pt x="1009126" y="2541437"/>
                      <a:pt x="1015225" y="2554132"/>
                      <a:pt x="1021395" y="2566827"/>
                    </a:cubicBezTo>
                    <a:cubicBezTo>
                      <a:pt x="1047990" y="2621861"/>
                      <a:pt x="1079124" y="2674980"/>
                      <a:pt x="1094443" y="2734837"/>
                    </a:cubicBezTo>
                    <a:cubicBezTo>
                      <a:pt x="1096145" y="2741574"/>
                      <a:pt x="1108273" y="2753560"/>
                      <a:pt x="1090543" y="2756539"/>
                    </a:cubicBezTo>
                    <a:cubicBezTo>
                      <a:pt x="1079763" y="2758382"/>
                      <a:pt x="1066004" y="2761716"/>
                      <a:pt x="1062884" y="2743986"/>
                    </a:cubicBezTo>
                    <a:cubicBezTo>
                      <a:pt x="1061678" y="2737036"/>
                      <a:pt x="1059480" y="2730227"/>
                      <a:pt x="1058345" y="2723277"/>
                    </a:cubicBezTo>
                    <a:cubicBezTo>
                      <a:pt x="1050331" y="2676186"/>
                      <a:pt x="1032884" y="2632570"/>
                      <a:pt x="1008204" y="2592074"/>
                    </a:cubicBezTo>
                    <a:cubicBezTo>
                      <a:pt x="997992" y="2575266"/>
                      <a:pt x="989481" y="2555550"/>
                      <a:pt x="967638" y="2545834"/>
                    </a:cubicBezTo>
                    <a:cubicBezTo>
                      <a:pt x="963524" y="2568458"/>
                      <a:pt x="980332" y="2584840"/>
                      <a:pt x="978276" y="2604627"/>
                    </a:cubicBezTo>
                    <a:cubicBezTo>
                      <a:pt x="964872" y="2604273"/>
                      <a:pt x="965297" y="2584557"/>
                      <a:pt x="951822" y="2586259"/>
                    </a:cubicBezTo>
                    <a:cubicBezTo>
                      <a:pt x="946220" y="2594273"/>
                      <a:pt x="959836" y="2605053"/>
                      <a:pt x="942957" y="2612074"/>
                    </a:cubicBezTo>
                    <a:cubicBezTo>
                      <a:pt x="924589" y="2562500"/>
                      <a:pt x="970403" y="2528317"/>
                      <a:pt x="970474" y="2482502"/>
                    </a:cubicBezTo>
                    <a:cubicBezTo>
                      <a:pt x="918915" y="2534274"/>
                      <a:pt x="885725" y="2596613"/>
                      <a:pt x="849413" y="2657179"/>
                    </a:cubicBezTo>
                    <a:cubicBezTo>
                      <a:pt x="847569" y="2646328"/>
                      <a:pt x="849555" y="2637180"/>
                      <a:pt x="849981" y="2628031"/>
                    </a:cubicBezTo>
                    <a:cubicBezTo>
                      <a:pt x="850335" y="2619662"/>
                      <a:pt x="854591" y="2610372"/>
                      <a:pt x="846222" y="2600727"/>
                    </a:cubicBezTo>
                    <a:cubicBezTo>
                      <a:pt x="836860" y="2612854"/>
                      <a:pt x="828705" y="2623350"/>
                      <a:pt x="819556" y="2635194"/>
                    </a:cubicBezTo>
                    <a:cubicBezTo>
                      <a:pt x="798989" y="2553848"/>
                      <a:pt x="798989" y="2553848"/>
                      <a:pt x="766437" y="2540373"/>
                    </a:cubicBezTo>
                    <a:cubicBezTo>
                      <a:pt x="789557" y="2598173"/>
                      <a:pt x="783245" y="2652144"/>
                      <a:pt x="755089" y="2710227"/>
                    </a:cubicBezTo>
                    <a:cubicBezTo>
                      <a:pt x="743175" y="2638031"/>
                      <a:pt x="729558" y="2572216"/>
                      <a:pt x="700764" y="2507892"/>
                    </a:cubicBezTo>
                    <a:cubicBezTo>
                      <a:pt x="685020" y="2539097"/>
                      <a:pt x="696864" y="2572784"/>
                      <a:pt x="677644" y="2604273"/>
                    </a:cubicBezTo>
                    <a:cubicBezTo>
                      <a:pt x="673531" y="2578599"/>
                      <a:pt x="676439" y="2555337"/>
                      <a:pt x="656368" y="2538175"/>
                    </a:cubicBezTo>
                    <a:cubicBezTo>
                      <a:pt x="642610" y="2558954"/>
                      <a:pt x="641829" y="2581223"/>
                      <a:pt x="639064" y="2603776"/>
                    </a:cubicBezTo>
                    <a:cubicBezTo>
                      <a:pt x="628780" y="2598102"/>
                      <a:pt x="634241" y="2583847"/>
                      <a:pt x="620624" y="2580940"/>
                    </a:cubicBezTo>
                    <a:cubicBezTo>
                      <a:pt x="612256" y="2605265"/>
                      <a:pt x="603816" y="2629875"/>
                      <a:pt x="592894" y="2661789"/>
                    </a:cubicBezTo>
                    <a:cubicBezTo>
                      <a:pt x="587079" y="2632995"/>
                      <a:pt x="598781" y="2614485"/>
                      <a:pt x="599277" y="2594627"/>
                    </a:cubicBezTo>
                    <a:cubicBezTo>
                      <a:pt x="599774" y="2574344"/>
                      <a:pt x="602469" y="2553706"/>
                      <a:pt x="584100" y="2534487"/>
                    </a:cubicBezTo>
                    <a:cubicBezTo>
                      <a:pt x="575093" y="2556259"/>
                      <a:pt x="567718" y="2573989"/>
                      <a:pt x="560342" y="2591862"/>
                    </a:cubicBezTo>
                    <a:cubicBezTo>
                      <a:pt x="521974" y="2563068"/>
                      <a:pt x="519208" y="2526260"/>
                      <a:pt x="528641" y="2485906"/>
                    </a:cubicBezTo>
                    <a:cubicBezTo>
                      <a:pt x="533747" y="2464134"/>
                      <a:pt x="540130" y="2442503"/>
                      <a:pt x="542896" y="2420376"/>
                    </a:cubicBezTo>
                    <a:cubicBezTo>
                      <a:pt x="548498" y="2376122"/>
                      <a:pt x="573462" y="2353356"/>
                      <a:pt x="615092" y="2339527"/>
                    </a:cubicBezTo>
                    <a:cubicBezTo>
                      <a:pt x="677928" y="2318676"/>
                      <a:pt x="707005" y="2265557"/>
                      <a:pt x="728281" y="2206693"/>
                    </a:cubicBezTo>
                    <a:cubicBezTo>
                      <a:pt x="659063" y="2234494"/>
                      <a:pt x="600412" y="2275202"/>
                      <a:pt x="557931" y="2340449"/>
                    </a:cubicBezTo>
                    <a:cubicBezTo>
                      <a:pt x="552966" y="2293499"/>
                      <a:pt x="558853" y="2248039"/>
                      <a:pt x="551690" y="2204778"/>
                    </a:cubicBezTo>
                    <a:cubicBezTo>
                      <a:pt x="537931" y="2122440"/>
                      <a:pt x="569136" y="2057618"/>
                      <a:pt x="617007" y="1996201"/>
                    </a:cubicBezTo>
                    <a:cubicBezTo>
                      <a:pt x="632823" y="1975918"/>
                      <a:pt x="647361" y="1954713"/>
                      <a:pt x="662467" y="1933933"/>
                    </a:cubicBezTo>
                    <a:cubicBezTo>
                      <a:pt x="611830" y="1967336"/>
                      <a:pt x="581122" y="2016697"/>
                      <a:pt x="547222" y="2076128"/>
                    </a:cubicBezTo>
                    <a:cubicBezTo>
                      <a:pt x="547505" y="2040172"/>
                      <a:pt x="548215" y="2015917"/>
                      <a:pt x="551761" y="1991308"/>
                    </a:cubicBezTo>
                    <a:cubicBezTo>
                      <a:pt x="561051" y="1926770"/>
                      <a:pt x="592894" y="1872232"/>
                      <a:pt x="624028" y="1817127"/>
                    </a:cubicBezTo>
                    <a:cubicBezTo>
                      <a:pt x="547789" y="1893154"/>
                      <a:pt x="518783" y="1987691"/>
                      <a:pt x="521336" y="2092866"/>
                    </a:cubicBezTo>
                    <a:cubicBezTo>
                      <a:pt x="522400" y="2136198"/>
                      <a:pt x="524243" y="2175843"/>
                      <a:pt x="488925" y="2209955"/>
                    </a:cubicBezTo>
                    <a:cubicBezTo>
                      <a:pt x="471833" y="2226409"/>
                      <a:pt x="467933" y="2254068"/>
                      <a:pt x="462755" y="2278464"/>
                    </a:cubicBezTo>
                    <a:cubicBezTo>
                      <a:pt x="460770" y="2287755"/>
                      <a:pt x="457720" y="2296833"/>
                      <a:pt x="454458" y="2308322"/>
                    </a:cubicBezTo>
                    <a:cubicBezTo>
                      <a:pt x="415735" y="2253358"/>
                      <a:pt x="379424" y="2203360"/>
                      <a:pt x="389991" y="2134141"/>
                    </a:cubicBezTo>
                    <a:cubicBezTo>
                      <a:pt x="393395" y="2111801"/>
                      <a:pt x="395665" y="2098894"/>
                      <a:pt x="421196" y="2099107"/>
                    </a:cubicBezTo>
                    <a:cubicBezTo>
                      <a:pt x="450841" y="2099319"/>
                      <a:pt x="473677" y="2082511"/>
                      <a:pt x="501904" y="2063008"/>
                    </a:cubicBezTo>
                    <a:cubicBezTo>
                      <a:pt x="463039" y="2064639"/>
                      <a:pt x="431409" y="2069249"/>
                      <a:pt x="399494" y="2084284"/>
                    </a:cubicBezTo>
                    <a:cubicBezTo>
                      <a:pt x="399565" y="2059604"/>
                      <a:pt x="410984" y="2049250"/>
                      <a:pt x="430558" y="2044994"/>
                    </a:cubicBezTo>
                    <a:cubicBezTo>
                      <a:pt x="458713" y="2038824"/>
                      <a:pt x="476301" y="2019321"/>
                      <a:pt x="494882" y="1992301"/>
                    </a:cubicBezTo>
                    <a:cubicBezTo>
                      <a:pt x="469777" y="2001166"/>
                      <a:pt x="449564" y="2008399"/>
                      <a:pt x="429777" y="2015421"/>
                    </a:cubicBezTo>
                    <a:cubicBezTo>
                      <a:pt x="424884" y="2005634"/>
                      <a:pt x="438004" y="2002017"/>
                      <a:pt x="430770" y="1992442"/>
                    </a:cubicBezTo>
                    <a:cubicBezTo>
                      <a:pt x="390488" y="2037619"/>
                      <a:pt x="375807" y="2093291"/>
                      <a:pt x="363609" y="2157261"/>
                    </a:cubicBezTo>
                    <a:cubicBezTo>
                      <a:pt x="339921" y="2110950"/>
                      <a:pt x="337155" y="2068256"/>
                      <a:pt x="328007" y="2027193"/>
                    </a:cubicBezTo>
                    <a:cubicBezTo>
                      <a:pt x="323326" y="2006201"/>
                      <a:pt x="330347" y="1994570"/>
                      <a:pt x="351481" y="1987833"/>
                    </a:cubicBezTo>
                    <a:cubicBezTo>
                      <a:pt x="378218" y="1979322"/>
                      <a:pt x="394743" y="1958968"/>
                      <a:pt x="407508" y="1927196"/>
                    </a:cubicBezTo>
                    <a:cubicBezTo>
                      <a:pt x="378573" y="1942302"/>
                      <a:pt x="355027" y="1954571"/>
                      <a:pt x="331340" y="1966911"/>
                    </a:cubicBezTo>
                    <a:cubicBezTo>
                      <a:pt x="322120" y="1948685"/>
                      <a:pt x="340134" y="1933862"/>
                      <a:pt x="333326" y="1915494"/>
                    </a:cubicBezTo>
                    <a:cubicBezTo>
                      <a:pt x="328149" y="1921664"/>
                      <a:pt x="323468" y="1927337"/>
                      <a:pt x="317511" y="1934430"/>
                    </a:cubicBezTo>
                    <a:cubicBezTo>
                      <a:pt x="312546" y="1904217"/>
                      <a:pt x="294036" y="1886913"/>
                      <a:pt x="266802" y="1869466"/>
                    </a:cubicBezTo>
                    <a:cubicBezTo>
                      <a:pt x="271767" y="1902090"/>
                      <a:pt x="269072" y="1931167"/>
                      <a:pt x="299355" y="1947975"/>
                    </a:cubicBezTo>
                    <a:cubicBezTo>
                      <a:pt x="309284" y="1953507"/>
                      <a:pt x="310135" y="1965776"/>
                      <a:pt x="310206" y="1976627"/>
                    </a:cubicBezTo>
                    <a:cubicBezTo>
                      <a:pt x="310348" y="2005634"/>
                      <a:pt x="310277" y="2034640"/>
                      <a:pt x="310277" y="2068753"/>
                    </a:cubicBezTo>
                    <a:cubicBezTo>
                      <a:pt x="291483" y="2058540"/>
                      <a:pt x="279568" y="2052086"/>
                      <a:pt x="267654" y="2045704"/>
                    </a:cubicBezTo>
                    <a:cubicBezTo>
                      <a:pt x="295738" y="2108610"/>
                      <a:pt x="358573" y="2150737"/>
                      <a:pt x="367651" y="2225841"/>
                    </a:cubicBezTo>
                    <a:cubicBezTo>
                      <a:pt x="333539" y="2201870"/>
                      <a:pt x="302901" y="2174353"/>
                      <a:pt x="257157" y="2172297"/>
                    </a:cubicBezTo>
                    <a:cubicBezTo>
                      <a:pt x="295596" y="2225770"/>
                      <a:pt x="341765" y="2265699"/>
                      <a:pt x="393963" y="2291584"/>
                    </a:cubicBezTo>
                    <a:cubicBezTo>
                      <a:pt x="405523" y="2297329"/>
                      <a:pt x="417792" y="2301726"/>
                      <a:pt x="423324" y="2315343"/>
                    </a:cubicBezTo>
                    <a:cubicBezTo>
                      <a:pt x="435877" y="2346264"/>
                      <a:pt x="448926" y="2377044"/>
                      <a:pt x="465734" y="2417326"/>
                    </a:cubicBezTo>
                    <a:cubicBezTo>
                      <a:pt x="398289" y="2367186"/>
                      <a:pt x="332758" y="2335626"/>
                      <a:pt x="268150" y="2301868"/>
                    </a:cubicBezTo>
                    <a:cubicBezTo>
                      <a:pt x="206024" y="2269387"/>
                      <a:pt x="154323" y="2285556"/>
                      <a:pt x="93402" y="2323853"/>
                    </a:cubicBezTo>
                    <a:cubicBezTo>
                      <a:pt x="125174" y="2323853"/>
                      <a:pt x="148507" y="2326052"/>
                      <a:pt x="171202" y="2323286"/>
                    </a:cubicBezTo>
                    <a:cubicBezTo>
                      <a:pt x="203258" y="2319385"/>
                      <a:pt x="225952" y="2329740"/>
                      <a:pt x="248789" y="2353002"/>
                    </a:cubicBezTo>
                    <a:cubicBezTo>
                      <a:pt x="304461" y="2409667"/>
                      <a:pt x="364318" y="2460446"/>
                      <a:pt x="448359" y="2472219"/>
                    </a:cubicBezTo>
                    <a:cubicBezTo>
                      <a:pt x="476727" y="2476190"/>
                      <a:pt x="488429" y="2499027"/>
                      <a:pt x="479918" y="2528600"/>
                    </a:cubicBezTo>
                    <a:cubicBezTo>
                      <a:pt x="474883" y="2546331"/>
                      <a:pt x="467294" y="2562642"/>
                      <a:pt x="455734" y="2580159"/>
                    </a:cubicBezTo>
                    <a:cubicBezTo>
                      <a:pt x="430274" y="2542359"/>
                      <a:pt x="415522" y="2500232"/>
                      <a:pt x="369211" y="2474843"/>
                    </a:cubicBezTo>
                    <a:cubicBezTo>
                      <a:pt x="385523" y="2528317"/>
                      <a:pt x="411835" y="2570373"/>
                      <a:pt x="415097" y="2619804"/>
                    </a:cubicBezTo>
                    <a:cubicBezTo>
                      <a:pt x="385310" y="2552075"/>
                      <a:pt x="346588" y="2490091"/>
                      <a:pt x="298007" y="2433638"/>
                    </a:cubicBezTo>
                    <a:cubicBezTo>
                      <a:pt x="308504" y="2461439"/>
                      <a:pt x="319071" y="2489310"/>
                      <a:pt x="329567" y="2517111"/>
                    </a:cubicBezTo>
                    <a:cubicBezTo>
                      <a:pt x="306305" y="2498388"/>
                      <a:pt x="289568" y="2474843"/>
                      <a:pt x="258930" y="2456404"/>
                    </a:cubicBezTo>
                    <a:cubicBezTo>
                      <a:pt x="282405" y="2530444"/>
                      <a:pt x="315241" y="2595549"/>
                      <a:pt x="316659" y="2673703"/>
                    </a:cubicBezTo>
                    <a:cubicBezTo>
                      <a:pt x="262618" y="2602145"/>
                      <a:pt x="128791" y="2531934"/>
                      <a:pt x="39219" y="2527040"/>
                    </a:cubicBezTo>
                    <a:cubicBezTo>
                      <a:pt x="86381" y="2562359"/>
                      <a:pt x="144465" y="2581436"/>
                      <a:pt x="169712" y="2637534"/>
                    </a:cubicBezTo>
                    <a:cubicBezTo>
                      <a:pt x="122976" y="2593564"/>
                      <a:pt x="70424" y="2563068"/>
                      <a:pt x="0" y="2555834"/>
                    </a:cubicBezTo>
                    <a:cubicBezTo>
                      <a:pt x="42552" y="2613776"/>
                      <a:pt x="85601" y="2665122"/>
                      <a:pt x="120990" y="2722000"/>
                    </a:cubicBezTo>
                    <a:cubicBezTo>
                      <a:pt x="149713" y="2768098"/>
                      <a:pt x="164961" y="2816041"/>
                      <a:pt x="165174" y="2871855"/>
                    </a:cubicBezTo>
                    <a:cubicBezTo>
                      <a:pt x="166096" y="3159508"/>
                      <a:pt x="200421" y="3443899"/>
                      <a:pt x="267937" y="3723325"/>
                    </a:cubicBezTo>
                    <a:cubicBezTo>
                      <a:pt x="499350" y="4680537"/>
                      <a:pt x="1011679" y="5454066"/>
                      <a:pt x="1801023" y="6040010"/>
                    </a:cubicBezTo>
                    <a:cubicBezTo>
                      <a:pt x="2493135" y="6553757"/>
                      <a:pt x="3276805" y="6814673"/>
                      <a:pt x="4135580" y="6851836"/>
                    </a:cubicBezTo>
                    <a:cubicBezTo>
                      <a:pt x="4523869" y="6868644"/>
                      <a:pt x="4908683" y="6833893"/>
                      <a:pt x="5287469" y="6745030"/>
                    </a:cubicBezTo>
                    <a:cubicBezTo>
                      <a:pt x="5987098" y="6580991"/>
                      <a:pt x="6609212" y="6265040"/>
                      <a:pt x="7146788" y="5786541"/>
                    </a:cubicBezTo>
                    <a:cubicBezTo>
                      <a:pt x="7693656" y="5299743"/>
                      <a:pt x="8083860" y="4709331"/>
                      <a:pt x="8311797" y="4012893"/>
                    </a:cubicBezTo>
                    <a:cubicBezTo>
                      <a:pt x="8418674" y="3686376"/>
                      <a:pt x="8479099" y="3350709"/>
                      <a:pt x="8496971" y="3007809"/>
                    </a:cubicBezTo>
                    <a:cubicBezTo>
                      <a:pt x="8508601" y="2787176"/>
                      <a:pt x="8504346" y="2566188"/>
                      <a:pt x="8504417" y="2345342"/>
                    </a:cubicBezTo>
                    <a:close/>
                    <a:moveTo>
                      <a:pt x="280348" y="2743276"/>
                    </a:moveTo>
                    <a:cubicBezTo>
                      <a:pt x="270419" y="2743560"/>
                      <a:pt x="258434" y="2746964"/>
                      <a:pt x="256023" y="2730936"/>
                    </a:cubicBezTo>
                    <a:cubicBezTo>
                      <a:pt x="248150" y="2679235"/>
                      <a:pt x="230420" y="2631151"/>
                      <a:pt x="198435" y="2588528"/>
                    </a:cubicBezTo>
                    <a:cubicBezTo>
                      <a:pt x="254037" y="2617322"/>
                      <a:pt x="281696" y="2664058"/>
                      <a:pt x="291483" y="2722568"/>
                    </a:cubicBezTo>
                    <a:cubicBezTo>
                      <a:pt x="292972" y="2731575"/>
                      <a:pt x="295029" y="2742851"/>
                      <a:pt x="280348" y="2743276"/>
                    </a:cubicBezTo>
                    <a:close/>
                    <a:moveTo>
                      <a:pt x="533463" y="2242579"/>
                    </a:moveTo>
                    <a:cubicBezTo>
                      <a:pt x="525378" y="2304989"/>
                      <a:pt x="518002" y="2361441"/>
                      <a:pt x="510414" y="2420092"/>
                    </a:cubicBezTo>
                    <a:cubicBezTo>
                      <a:pt x="466231" y="2359881"/>
                      <a:pt x="469847" y="2331371"/>
                      <a:pt x="533463" y="2242579"/>
                    </a:cubicBezTo>
                    <a:close/>
                    <a:moveTo>
                      <a:pt x="620908" y="2756539"/>
                    </a:moveTo>
                    <a:cubicBezTo>
                      <a:pt x="613249" y="2757673"/>
                      <a:pt x="599206" y="2757035"/>
                      <a:pt x="598284" y="2753985"/>
                    </a:cubicBezTo>
                    <a:cubicBezTo>
                      <a:pt x="595802" y="2745971"/>
                      <a:pt x="597008" y="2735617"/>
                      <a:pt x="600057" y="2727390"/>
                    </a:cubicBezTo>
                    <a:cubicBezTo>
                      <a:pt x="610128" y="2700299"/>
                      <a:pt x="621688" y="2673774"/>
                      <a:pt x="632893" y="2646612"/>
                    </a:cubicBezTo>
                    <a:cubicBezTo>
                      <a:pt x="632893" y="2675335"/>
                      <a:pt x="633390" y="2703277"/>
                      <a:pt x="632610" y="2731220"/>
                    </a:cubicBezTo>
                    <a:cubicBezTo>
                      <a:pt x="632326" y="2740723"/>
                      <a:pt x="636014" y="2754269"/>
                      <a:pt x="620908" y="2756539"/>
                    </a:cubicBezTo>
                    <a:close/>
                    <a:moveTo>
                      <a:pt x="944021" y="2743773"/>
                    </a:moveTo>
                    <a:cubicBezTo>
                      <a:pt x="930404" y="2744695"/>
                      <a:pt x="923100" y="2741929"/>
                      <a:pt x="920830" y="2726255"/>
                    </a:cubicBezTo>
                    <a:cubicBezTo>
                      <a:pt x="916220" y="2693916"/>
                      <a:pt x="916008" y="2662285"/>
                      <a:pt x="926858" y="2623279"/>
                    </a:cubicBezTo>
                    <a:cubicBezTo>
                      <a:pt x="936645" y="2660867"/>
                      <a:pt x="945156" y="2690937"/>
                      <a:pt x="952035" y="2721362"/>
                    </a:cubicBezTo>
                    <a:cubicBezTo>
                      <a:pt x="953737" y="2728809"/>
                      <a:pt x="964872" y="2742355"/>
                      <a:pt x="944021" y="2743773"/>
                    </a:cubicBezTo>
                    <a:close/>
                    <a:moveTo>
                      <a:pt x="1279475" y="2741503"/>
                    </a:moveTo>
                    <a:cubicBezTo>
                      <a:pt x="1279262" y="2742567"/>
                      <a:pt x="1272453" y="2743773"/>
                      <a:pt x="1269900" y="2742567"/>
                    </a:cubicBezTo>
                    <a:cubicBezTo>
                      <a:pt x="1254369" y="2734979"/>
                      <a:pt x="1262879" y="2723702"/>
                      <a:pt x="1267063" y="2708171"/>
                    </a:cubicBezTo>
                    <a:cubicBezTo>
                      <a:pt x="1273872" y="2721362"/>
                      <a:pt x="1281886" y="2729731"/>
                      <a:pt x="1279475" y="2741503"/>
                    </a:cubicBezTo>
                    <a:close/>
                    <a:moveTo>
                      <a:pt x="1381600" y="2749305"/>
                    </a:moveTo>
                    <a:cubicBezTo>
                      <a:pt x="1366707" y="2685902"/>
                      <a:pt x="1376210" y="2629875"/>
                      <a:pt x="1365217" y="2575762"/>
                    </a:cubicBezTo>
                    <a:cubicBezTo>
                      <a:pt x="1395358" y="2593776"/>
                      <a:pt x="1376706" y="2625194"/>
                      <a:pt x="1383089" y="2649449"/>
                    </a:cubicBezTo>
                    <a:cubicBezTo>
                      <a:pt x="1390465" y="2677391"/>
                      <a:pt x="1391032" y="2709235"/>
                      <a:pt x="1381600" y="2749305"/>
                    </a:cubicBezTo>
                    <a:close/>
                    <a:moveTo>
                      <a:pt x="1458194" y="2708880"/>
                    </a:moveTo>
                    <a:cubicBezTo>
                      <a:pt x="1450676" y="2681647"/>
                      <a:pt x="1445003" y="2661434"/>
                      <a:pt x="1439400" y="2641151"/>
                    </a:cubicBezTo>
                    <a:cubicBezTo>
                      <a:pt x="1459967" y="2657392"/>
                      <a:pt x="1471598" y="2675973"/>
                      <a:pt x="1458194" y="2708880"/>
                    </a:cubicBezTo>
                    <a:close/>
                    <a:moveTo>
                      <a:pt x="1600531" y="2742993"/>
                    </a:moveTo>
                    <a:cubicBezTo>
                      <a:pt x="1587127" y="2745688"/>
                      <a:pt x="1574716" y="2744908"/>
                      <a:pt x="1571950" y="2726965"/>
                    </a:cubicBezTo>
                    <a:cubicBezTo>
                      <a:pt x="1565638" y="2685476"/>
                      <a:pt x="1552731" y="2645974"/>
                      <a:pt x="1534362" y="2607393"/>
                    </a:cubicBezTo>
                    <a:cubicBezTo>
                      <a:pt x="1576560" y="2633208"/>
                      <a:pt x="1601028" y="2669945"/>
                      <a:pt x="1607836" y="2717674"/>
                    </a:cubicBezTo>
                    <a:cubicBezTo>
                      <a:pt x="1609183" y="2726681"/>
                      <a:pt x="1617765" y="2739518"/>
                      <a:pt x="1600531" y="2742993"/>
                    </a:cubicBezTo>
                    <a:close/>
                    <a:moveTo>
                      <a:pt x="1739606" y="2724837"/>
                    </a:moveTo>
                    <a:cubicBezTo>
                      <a:pt x="1739606" y="2691434"/>
                      <a:pt x="1739606" y="2658030"/>
                      <a:pt x="1739606" y="2624627"/>
                    </a:cubicBezTo>
                    <a:cubicBezTo>
                      <a:pt x="1748187" y="2657888"/>
                      <a:pt x="1747833" y="2691292"/>
                      <a:pt x="1739606" y="2724837"/>
                    </a:cubicBezTo>
                    <a:close/>
                    <a:moveTo>
                      <a:pt x="2092577" y="2743560"/>
                    </a:moveTo>
                    <a:cubicBezTo>
                      <a:pt x="2085485" y="2743276"/>
                      <a:pt x="2076832" y="2743135"/>
                      <a:pt x="2079456" y="2732638"/>
                    </a:cubicBezTo>
                    <a:cubicBezTo>
                      <a:pt x="2087896" y="2698313"/>
                      <a:pt x="2097116" y="2664129"/>
                      <a:pt x="2106052" y="2629946"/>
                    </a:cubicBezTo>
                    <a:cubicBezTo>
                      <a:pt x="2108676" y="2630371"/>
                      <a:pt x="2111300" y="2630868"/>
                      <a:pt x="2113924" y="2631293"/>
                    </a:cubicBezTo>
                    <a:cubicBezTo>
                      <a:pt x="2113924" y="2663562"/>
                      <a:pt x="2113711" y="2695831"/>
                      <a:pt x="2113995" y="2728099"/>
                    </a:cubicBezTo>
                    <a:cubicBezTo>
                      <a:pt x="2114066" y="2744128"/>
                      <a:pt x="2103640" y="2744057"/>
                      <a:pt x="2092577" y="2743560"/>
                    </a:cubicBezTo>
                    <a:close/>
                    <a:moveTo>
                      <a:pt x="2400371" y="2710440"/>
                    </a:moveTo>
                    <a:cubicBezTo>
                      <a:pt x="2402286" y="2689944"/>
                      <a:pt x="2400726" y="2669165"/>
                      <a:pt x="2407605" y="2646967"/>
                    </a:cubicBezTo>
                    <a:cubicBezTo>
                      <a:pt x="2418810" y="2677675"/>
                      <a:pt x="2430087" y="2708384"/>
                      <a:pt x="2441576" y="2739872"/>
                    </a:cubicBezTo>
                    <a:cubicBezTo>
                      <a:pt x="2410726" y="2750085"/>
                      <a:pt x="2397392" y="2742425"/>
                      <a:pt x="2400371" y="2710440"/>
                    </a:cubicBezTo>
                    <a:close/>
                    <a:moveTo>
                      <a:pt x="2982344" y="2799658"/>
                    </a:moveTo>
                    <a:cubicBezTo>
                      <a:pt x="2987805" y="2771290"/>
                      <a:pt x="3002060" y="2760652"/>
                      <a:pt x="3032059" y="2762779"/>
                    </a:cubicBezTo>
                    <a:cubicBezTo>
                      <a:pt x="3075391" y="2765900"/>
                      <a:pt x="3119220" y="2763843"/>
                      <a:pt x="3162765" y="2761858"/>
                    </a:cubicBezTo>
                    <a:cubicBezTo>
                      <a:pt x="3190069" y="2760652"/>
                      <a:pt x="3178722" y="2791006"/>
                      <a:pt x="3195318" y="2799658"/>
                    </a:cubicBezTo>
                    <a:cubicBezTo>
                      <a:pt x="3124397" y="2799658"/>
                      <a:pt x="3053477" y="2799658"/>
                      <a:pt x="2982344" y="2799658"/>
                    </a:cubicBezTo>
                    <a:close/>
                    <a:moveTo>
                      <a:pt x="3266096" y="2800155"/>
                    </a:moveTo>
                    <a:cubicBezTo>
                      <a:pt x="3264323" y="2788240"/>
                      <a:pt x="3275599" y="2784481"/>
                      <a:pt x="3279358" y="2776254"/>
                    </a:cubicBezTo>
                    <a:cubicBezTo>
                      <a:pt x="3294393" y="2743773"/>
                      <a:pt x="3279216" y="2701150"/>
                      <a:pt x="3244891" y="2697816"/>
                    </a:cubicBezTo>
                    <a:cubicBezTo>
                      <a:pt x="3209998" y="2694412"/>
                      <a:pt x="3213686" y="2676540"/>
                      <a:pt x="3211984" y="2652286"/>
                    </a:cubicBezTo>
                    <a:cubicBezTo>
                      <a:pt x="3202410" y="2518104"/>
                      <a:pt x="3289713" y="2446191"/>
                      <a:pt x="3384888" y="2379171"/>
                    </a:cubicBezTo>
                    <a:cubicBezTo>
                      <a:pt x="3401696" y="2367328"/>
                      <a:pt x="3421483" y="2365484"/>
                      <a:pt x="3442404" y="2366689"/>
                    </a:cubicBezTo>
                    <a:cubicBezTo>
                      <a:pt x="3488361" y="2369313"/>
                      <a:pt x="3534601" y="2371086"/>
                      <a:pt x="3576727" y="2346619"/>
                    </a:cubicBezTo>
                    <a:cubicBezTo>
                      <a:pt x="3591692" y="2337895"/>
                      <a:pt x="3594458" y="2346122"/>
                      <a:pt x="3594954" y="2359455"/>
                    </a:cubicBezTo>
                    <a:cubicBezTo>
                      <a:pt x="3596798" y="2408178"/>
                      <a:pt x="3591195" y="2455553"/>
                      <a:pt x="3576727" y="2502431"/>
                    </a:cubicBezTo>
                    <a:cubicBezTo>
                      <a:pt x="3556515" y="2568103"/>
                      <a:pt x="3542118" y="2634768"/>
                      <a:pt x="3559990" y="2703987"/>
                    </a:cubicBezTo>
                    <a:cubicBezTo>
                      <a:pt x="3568855" y="2738383"/>
                      <a:pt x="3588146" y="2767531"/>
                      <a:pt x="3608642" y="2800155"/>
                    </a:cubicBezTo>
                    <a:cubicBezTo>
                      <a:pt x="3491694" y="2800155"/>
                      <a:pt x="3378930" y="2800155"/>
                      <a:pt x="3266096" y="2800155"/>
                    </a:cubicBezTo>
                    <a:close/>
                    <a:moveTo>
                      <a:pt x="3692186" y="2801715"/>
                    </a:moveTo>
                    <a:cubicBezTo>
                      <a:pt x="3684101" y="2801715"/>
                      <a:pt x="3678214" y="2798949"/>
                      <a:pt x="3680058" y="2789375"/>
                    </a:cubicBezTo>
                    <a:cubicBezTo>
                      <a:pt x="3685236" y="2762567"/>
                      <a:pt x="3669704" y="2742213"/>
                      <a:pt x="3659350" y="2720014"/>
                    </a:cubicBezTo>
                    <a:cubicBezTo>
                      <a:pt x="3642471" y="2684058"/>
                      <a:pt x="3640627" y="2646186"/>
                      <a:pt x="3646088" y="2598883"/>
                    </a:cubicBezTo>
                    <a:cubicBezTo>
                      <a:pt x="3685023" y="2673207"/>
                      <a:pt x="3715377" y="2742213"/>
                      <a:pt x="3777645" y="2801715"/>
                    </a:cubicBezTo>
                    <a:cubicBezTo>
                      <a:pt x="3744312" y="2801715"/>
                      <a:pt x="3718284" y="2801786"/>
                      <a:pt x="3692186" y="2801715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A9EDACE-7516-4C3B-9868-FE2CCCC71E5D}"/>
                  </a:ext>
                </a:extLst>
              </p:cNvPr>
              <p:cNvSpPr/>
              <p:nvPr/>
            </p:nvSpPr>
            <p:spPr>
              <a:xfrm>
                <a:off x="5320266" y="1907402"/>
                <a:ext cx="181138" cy="181706"/>
              </a:xfrm>
              <a:custGeom>
                <a:avLst/>
                <a:gdLst>
                  <a:gd name="connsiteX0" fmla="*/ 88940 w 181138"/>
                  <a:gd name="connsiteY0" fmla="*/ 181699 h 181706"/>
                  <a:gd name="connsiteX1" fmla="*/ 181136 w 181138"/>
                  <a:gd name="connsiteY1" fmla="*/ 89786 h 181706"/>
                  <a:gd name="connsiteX2" fmla="*/ 90358 w 181138"/>
                  <a:gd name="connsiteY2" fmla="*/ 1 h 181706"/>
                  <a:gd name="connsiteX3" fmla="*/ 6 w 181138"/>
                  <a:gd name="connsiteY3" fmla="*/ 90283 h 181706"/>
                  <a:gd name="connsiteX4" fmla="*/ 88940 w 181138"/>
                  <a:gd name="connsiteY4" fmla="*/ 181699 h 18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38" h="181706">
                    <a:moveTo>
                      <a:pt x="88940" y="181699"/>
                    </a:moveTo>
                    <a:cubicBezTo>
                      <a:pt x="138442" y="182338"/>
                      <a:pt x="181491" y="139431"/>
                      <a:pt x="181136" y="89786"/>
                    </a:cubicBezTo>
                    <a:cubicBezTo>
                      <a:pt x="180782" y="42057"/>
                      <a:pt x="137946" y="-282"/>
                      <a:pt x="90358" y="1"/>
                    </a:cubicBezTo>
                    <a:cubicBezTo>
                      <a:pt x="42274" y="285"/>
                      <a:pt x="644" y="41844"/>
                      <a:pt x="6" y="90283"/>
                    </a:cubicBezTo>
                    <a:cubicBezTo>
                      <a:pt x="-562" y="138225"/>
                      <a:pt x="41140" y="181061"/>
                      <a:pt x="88940" y="181699"/>
                    </a:cubicBezTo>
                    <a:close/>
                  </a:path>
                </a:pathLst>
              </a:custGeom>
              <a:solidFill>
                <a:srgbClr val="040404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310D6E5-7B52-4D81-A015-3CE1B83FD491}"/>
                  </a:ext>
                </a:extLst>
              </p:cNvPr>
              <p:cNvSpPr/>
              <p:nvPr/>
            </p:nvSpPr>
            <p:spPr>
              <a:xfrm>
                <a:off x="2470124" y="1812653"/>
                <a:ext cx="1276" cy="2056"/>
              </a:xfrm>
              <a:custGeom>
                <a:avLst/>
                <a:gdLst>
                  <a:gd name="connsiteX0" fmla="*/ 0 w 1276"/>
                  <a:gd name="connsiteY0" fmla="*/ 1418 h 2056"/>
                  <a:gd name="connsiteX1" fmla="*/ 709 w 1276"/>
                  <a:gd name="connsiteY1" fmla="*/ 2057 h 2056"/>
                  <a:gd name="connsiteX2" fmla="*/ 1277 w 1276"/>
                  <a:gd name="connsiteY2" fmla="*/ 0 h 2056"/>
                  <a:gd name="connsiteX3" fmla="*/ 0 w 1276"/>
                  <a:gd name="connsiteY3" fmla="*/ 1418 h 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" h="2056">
                    <a:moveTo>
                      <a:pt x="0" y="1418"/>
                    </a:moveTo>
                    <a:cubicBezTo>
                      <a:pt x="0" y="1418"/>
                      <a:pt x="709" y="2057"/>
                      <a:pt x="709" y="2057"/>
                    </a:cubicBezTo>
                    <a:cubicBezTo>
                      <a:pt x="851" y="1348"/>
                      <a:pt x="1135" y="709"/>
                      <a:pt x="1277" y="0"/>
                    </a:cubicBezTo>
                    <a:cubicBezTo>
                      <a:pt x="780" y="496"/>
                      <a:pt x="355" y="922"/>
                      <a:pt x="0" y="1418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8EBA3C1-4B6D-42E6-80EA-744EC5A04010}"/>
                  </a:ext>
                </a:extLst>
              </p:cNvPr>
              <p:cNvSpPr/>
              <p:nvPr/>
            </p:nvSpPr>
            <p:spPr>
              <a:xfrm>
                <a:off x="2471330" y="1651446"/>
                <a:ext cx="208072" cy="161207"/>
              </a:xfrm>
              <a:custGeom>
                <a:avLst/>
                <a:gdLst>
                  <a:gd name="connsiteX0" fmla="*/ 80140 w 208072"/>
                  <a:gd name="connsiteY0" fmla="*/ 116599 h 161207"/>
                  <a:gd name="connsiteX1" fmla="*/ 194535 w 208072"/>
                  <a:gd name="connsiteY1" fmla="*/ 23409 h 161207"/>
                  <a:gd name="connsiteX2" fmla="*/ 207017 w 208072"/>
                  <a:gd name="connsiteY2" fmla="*/ 857 h 161207"/>
                  <a:gd name="connsiteX3" fmla="*/ 0 w 208072"/>
                  <a:gd name="connsiteY3" fmla="*/ 161208 h 161207"/>
                  <a:gd name="connsiteX4" fmla="*/ 80140 w 208072"/>
                  <a:gd name="connsiteY4" fmla="*/ 116599 h 16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72" h="161207">
                    <a:moveTo>
                      <a:pt x="80140" y="116599"/>
                    </a:moveTo>
                    <a:cubicBezTo>
                      <a:pt x="121487" y="90713"/>
                      <a:pt x="156876" y="55182"/>
                      <a:pt x="194535" y="23409"/>
                    </a:cubicBezTo>
                    <a:cubicBezTo>
                      <a:pt x="201414" y="17594"/>
                      <a:pt x="211343" y="11707"/>
                      <a:pt x="207017" y="857"/>
                    </a:cubicBezTo>
                    <a:cubicBezTo>
                      <a:pt x="202832" y="-9711"/>
                      <a:pt x="19787" y="79436"/>
                      <a:pt x="0" y="161208"/>
                    </a:cubicBezTo>
                    <a:cubicBezTo>
                      <a:pt x="21205" y="136031"/>
                      <a:pt x="54609" y="132556"/>
                      <a:pt x="80140" y="116599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58587C6-C2B0-4BAD-9BB9-543A666E1062}"/>
                  </a:ext>
                </a:extLst>
              </p:cNvPr>
              <p:cNvSpPr/>
              <p:nvPr/>
            </p:nvSpPr>
            <p:spPr>
              <a:xfrm>
                <a:off x="3583645" y="2624337"/>
                <a:ext cx="6277" cy="100210"/>
              </a:xfrm>
              <a:custGeom>
                <a:avLst/>
                <a:gdLst>
                  <a:gd name="connsiteX0" fmla="*/ 0 w 6277"/>
                  <a:gd name="connsiteY0" fmla="*/ 100211 h 100210"/>
                  <a:gd name="connsiteX1" fmla="*/ 0 w 6277"/>
                  <a:gd name="connsiteY1" fmla="*/ 0 h 100210"/>
                  <a:gd name="connsiteX2" fmla="*/ 0 w 6277"/>
                  <a:gd name="connsiteY2" fmla="*/ 100211 h 10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7" h="100210">
                    <a:moveTo>
                      <a:pt x="0" y="100211"/>
                    </a:moveTo>
                    <a:cubicBezTo>
                      <a:pt x="8156" y="66665"/>
                      <a:pt x="8581" y="33262"/>
                      <a:pt x="0" y="0"/>
                    </a:cubicBezTo>
                    <a:cubicBezTo>
                      <a:pt x="0" y="33474"/>
                      <a:pt x="0" y="66807"/>
                      <a:pt x="0" y="100211"/>
                    </a:cubicBezTo>
                    <a:close/>
                  </a:path>
                </a:pathLst>
              </a:custGeom>
              <a:solidFill>
                <a:srgbClr val="7B7A7A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4E51A5-250B-407E-8DFA-C9F08E3242EF}"/>
                </a:ext>
              </a:extLst>
            </p:cNvPr>
            <p:cNvSpPr/>
            <p:nvPr/>
          </p:nvSpPr>
          <p:spPr>
            <a:xfrm>
              <a:off x="8622071" y="1834474"/>
              <a:ext cx="1190222" cy="672274"/>
            </a:xfrm>
            <a:custGeom>
              <a:avLst/>
              <a:gdLst>
                <a:gd name="connsiteX0" fmla="*/ 1977150 w 1978122"/>
                <a:gd name="connsiteY0" fmla="*/ 572661 h 1117304"/>
                <a:gd name="connsiteX1" fmla="*/ 1965373 w 1978122"/>
                <a:gd name="connsiteY1" fmla="*/ 515540 h 1117304"/>
                <a:gd name="connsiteX2" fmla="*/ 1637558 w 1978122"/>
                <a:gd name="connsiteY2" fmla="*/ 329015 h 1117304"/>
                <a:gd name="connsiteX3" fmla="*/ 1615661 w 1978122"/>
                <a:gd name="connsiteY3" fmla="*/ 299266 h 1117304"/>
                <a:gd name="connsiteX4" fmla="*/ 1598265 w 1978122"/>
                <a:gd name="connsiteY4" fmla="*/ 238435 h 1117304"/>
                <a:gd name="connsiteX5" fmla="*/ 1345975 w 1978122"/>
                <a:gd name="connsiteY5" fmla="*/ 132657 h 1117304"/>
                <a:gd name="connsiteX6" fmla="*/ 1280427 w 1978122"/>
                <a:gd name="connsiteY6" fmla="*/ 80399 h 1117304"/>
                <a:gd name="connsiteX7" fmla="*/ 980524 w 1978122"/>
                <a:gd name="connsiteY7" fmla="*/ 84252 h 1117304"/>
                <a:gd name="connsiteX8" fmla="*/ 959743 w 1978122"/>
                <a:gd name="connsiteY8" fmla="*/ 80975 h 1117304"/>
                <a:gd name="connsiteX9" fmla="*/ 782258 w 1978122"/>
                <a:gd name="connsiteY9" fmla="*/ 228 h 1117304"/>
                <a:gd name="connsiteX10" fmla="*/ 594941 w 1978122"/>
                <a:gd name="connsiteY10" fmla="*/ 171158 h 1117304"/>
                <a:gd name="connsiteX11" fmla="*/ 574015 w 1978122"/>
                <a:gd name="connsiteY11" fmla="*/ 181279 h 1117304"/>
                <a:gd name="connsiteX12" fmla="*/ 276274 w 1978122"/>
                <a:gd name="connsiteY12" fmla="*/ 269805 h 1117304"/>
                <a:gd name="connsiteX13" fmla="*/ 247677 w 1978122"/>
                <a:gd name="connsiteY13" fmla="*/ 288857 h 1117304"/>
                <a:gd name="connsiteX14" fmla="*/ 3707 w 1978122"/>
                <a:gd name="connsiteY14" fmla="*/ 601401 h 1117304"/>
                <a:gd name="connsiteX15" fmla="*/ 143520 w 1978122"/>
                <a:gd name="connsiteY15" fmla="*/ 806114 h 1117304"/>
                <a:gd name="connsiteX16" fmla="*/ 303610 w 1978122"/>
                <a:gd name="connsiteY16" fmla="*/ 832550 h 1117304"/>
                <a:gd name="connsiteX17" fmla="*/ 355508 w 1978122"/>
                <a:gd name="connsiteY17" fmla="*/ 855276 h 1117304"/>
                <a:gd name="connsiteX18" fmla="*/ 425955 w 1978122"/>
                <a:gd name="connsiteY18" fmla="*/ 929612 h 1117304"/>
                <a:gd name="connsiteX19" fmla="*/ 467157 w 1978122"/>
                <a:gd name="connsiteY19" fmla="*/ 929216 h 1117304"/>
                <a:gd name="connsiteX20" fmla="*/ 537243 w 1978122"/>
                <a:gd name="connsiteY20" fmla="*/ 918699 h 1117304"/>
                <a:gd name="connsiteX21" fmla="*/ 559645 w 1978122"/>
                <a:gd name="connsiteY21" fmla="*/ 951077 h 1117304"/>
                <a:gd name="connsiteX22" fmla="*/ 722940 w 1978122"/>
                <a:gd name="connsiteY22" fmla="*/ 1083975 h 1117304"/>
                <a:gd name="connsiteX23" fmla="*/ 924340 w 1978122"/>
                <a:gd name="connsiteY23" fmla="*/ 1017238 h 1117304"/>
                <a:gd name="connsiteX24" fmla="*/ 946814 w 1978122"/>
                <a:gd name="connsiteY24" fmla="*/ 1017130 h 1117304"/>
                <a:gd name="connsiteX25" fmla="*/ 979156 w 1978122"/>
                <a:gd name="connsiteY25" fmla="*/ 1059664 h 1117304"/>
                <a:gd name="connsiteX26" fmla="*/ 1027092 w 1978122"/>
                <a:gd name="connsiteY26" fmla="*/ 1094348 h 1117304"/>
                <a:gd name="connsiteX27" fmla="*/ 1252443 w 1978122"/>
                <a:gd name="connsiteY27" fmla="*/ 1078897 h 1117304"/>
                <a:gd name="connsiteX28" fmla="*/ 1325951 w 1978122"/>
                <a:gd name="connsiteY28" fmla="*/ 988786 h 1117304"/>
                <a:gd name="connsiteX29" fmla="*/ 1348244 w 1978122"/>
                <a:gd name="connsiteY29" fmla="*/ 983996 h 1117304"/>
                <a:gd name="connsiteX30" fmla="*/ 1616849 w 1978122"/>
                <a:gd name="connsiteY30" fmla="*/ 1003588 h 1117304"/>
                <a:gd name="connsiteX31" fmla="*/ 1691077 w 1978122"/>
                <a:gd name="connsiteY31" fmla="*/ 911172 h 1117304"/>
                <a:gd name="connsiteX32" fmla="*/ 1735557 w 1978122"/>
                <a:gd name="connsiteY32" fmla="*/ 876381 h 1117304"/>
                <a:gd name="connsiteX33" fmla="*/ 1977150 w 1978122"/>
                <a:gd name="connsiteY33" fmla="*/ 572661 h 111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8122" h="1117304">
                  <a:moveTo>
                    <a:pt x="1977150" y="572661"/>
                  </a:moveTo>
                  <a:cubicBezTo>
                    <a:pt x="1975493" y="553609"/>
                    <a:pt x="1971603" y="534484"/>
                    <a:pt x="1965373" y="515540"/>
                  </a:cubicBezTo>
                  <a:cubicBezTo>
                    <a:pt x="1917832" y="371729"/>
                    <a:pt x="1773913" y="332436"/>
                    <a:pt x="1637558" y="329015"/>
                  </a:cubicBezTo>
                  <a:cubicBezTo>
                    <a:pt x="1618866" y="328547"/>
                    <a:pt x="1617965" y="314068"/>
                    <a:pt x="1615661" y="299266"/>
                  </a:cubicBezTo>
                  <a:cubicBezTo>
                    <a:pt x="1612383" y="278377"/>
                    <a:pt x="1607917" y="257416"/>
                    <a:pt x="1598265" y="238435"/>
                  </a:cubicBezTo>
                  <a:cubicBezTo>
                    <a:pt x="1554434" y="152286"/>
                    <a:pt x="1433961" y="124014"/>
                    <a:pt x="1345975" y="132657"/>
                  </a:cubicBezTo>
                  <a:cubicBezTo>
                    <a:pt x="1318279" y="135395"/>
                    <a:pt x="1298975" y="96102"/>
                    <a:pt x="1280427" y="80399"/>
                  </a:cubicBezTo>
                  <a:cubicBezTo>
                    <a:pt x="1195934" y="8872"/>
                    <a:pt x="1059975" y="264"/>
                    <a:pt x="980524" y="84252"/>
                  </a:cubicBezTo>
                  <a:cubicBezTo>
                    <a:pt x="970944" y="94373"/>
                    <a:pt x="966226" y="89186"/>
                    <a:pt x="959743" y="80975"/>
                  </a:cubicBezTo>
                  <a:cubicBezTo>
                    <a:pt x="914543" y="23638"/>
                    <a:pt x="855190" y="-2762"/>
                    <a:pt x="782258" y="228"/>
                  </a:cubicBezTo>
                  <a:cubicBezTo>
                    <a:pt x="687789" y="4117"/>
                    <a:pt x="605205" y="79246"/>
                    <a:pt x="594941" y="171158"/>
                  </a:cubicBezTo>
                  <a:cubicBezTo>
                    <a:pt x="592563" y="192588"/>
                    <a:pt x="592563" y="192588"/>
                    <a:pt x="574015" y="181279"/>
                  </a:cubicBezTo>
                  <a:cubicBezTo>
                    <a:pt x="465212" y="114902"/>
                    <a:pt x="329109" y="155059"/>
                    <a:pt x="276274" y="269805"/>
                  </a:cubicBezTo>
                  <a:cubicBezTo>
                    <a:pt x="270007" y="283419"/>
                    <a:pt x="261688" y="287525"/>
                    <a:pt x="247677" y="288857"/>
                  </a:cubicBezTo>
                  <a:cubicBezTo>
                    <a:pt x="87912" y="303984"/>
                    <a:pt x="-21900" y="445273"/>
                    <a:pt x="3707" y="601401"/>
                  </a:cubicBezTo>
                  <a:cubicBezTo>
                    <a:pt x="17357" y="684561"/>
                    <a:pt x="70084" y="764084"/>
                    <a:pt x="143520" y="806114"/>
                  </a:cubicBezTo>
                  <a:cubicBezTo>
                    <a:pt x="191025" y="833306"/>
                    <a:pt x="249910" y="842166"/>
                    <a:pt x="303610" y="832550"/>
                  </a:cubicBezTo>
                  <a:cubicBezTo>
                    <a:pt x="329541" y="827904"/>
                    <a:pt x="340994" y="840293"/>
                    <a:pt x="355508" y="855276"/>
                  </a:cubicBezTo>
                  <a:cubicBezTo>
                    <a:pt x="380899" y="881459"/>
                    <a:pt x="383889" y="920356"/>
                    <a:pt x="425955" y="929612"/>
                  </a:cubicBezTo>
                  <a:cubicBezTo>
                    <a:pt x="439425" y="932601"/>
                    <a:pt x="453471" y="930908"/>
                    <a:pt x="467157" y="929216"/>
                  </a:cubicBezTo>
                  <a:cubicBezTo>
                    <a:pt x="486353" y="926839"/>
                    <a:pt x="518839" y="911712"/>
                    <a:pt x="537243" y="918699"/>
                  </a:cubicBezTo>
                  <a:cubicBezTo>
                    <a:pt x="550713" y="923777"/>
                    <a:pt x="555179" y="938724"/>
                    <a:pt x="559645" y="951077"/>
                  </a:cubicBezTo>
                  <a:cubicBezTo>
                    <a:pt x="585108" y="1021416"/>
                    <a:pt x="649072" y="1073062"/>
                    <a:pt x="722940" y="1083975"/>
                  </a:cubicBezTo>
                  <a:cubicBezTo>
                    <a:pt x="794395" y="1094528"/>
                    <a:pt x="877808" y="1075403"/>
                    <a:pt x="924340" y="1017238"/>
                  </a:cubicBezTo>
                  <a:cubicBezTo>
                    <a:pt x="932191" y="1007406"/>
                    <a:pt x="937594" y="1007226"/>
                    <a:pt x="946814" y="1017130"/>
                  </a:cubicBezTo>
                  <a:cubicBezTo>
                    <a:pt x="959095" y="1030348"/>
                    <a:pt x="966082" y="1046771"/>
                    <a:pt x="979156" y="1059664"/>
                  </a:cubicBezTo>
                  <a:cubicBezTo>
                    <a:pt x="993274" y="1073567"/>
                    <a:pt x="1009553" y="1085200"/>
                    <a:pt x="1027092" y="1094348"/>
                  </a:cubicBezTo>
                  <a:cubicBezTo>
                    <a:pt x="1096711" y="1130507"/>
                    <a:pt x="1187866" y="1122908"/>
                    <a:pt x="1252443" y="1078897"/>
                  </a:cubicBezTo>
                  <a:cubicBezTo>
                    <a:pt x="1285361" y="1056459"/>
                    <a:pt x="1309852" y="1025017"/>
                    <a:pt x="1325951" y="988786"/>
                  </a:cubicBezTo>
                  <a:cubicBezTo>
                    <a:pt x="1333046" y="972471"/>
                    <a:pt x="1335026" y="971930"/>
                    <a:pt x="1348244" y="983996"/>
                  </a:cubicBezTo>
                  <a:cubicBezTo>
                    <a:pt x="1417214" y="1046879"/>
                    <a:pt x="1539451" y="1057684"/>
                    <a:pt x="1616849" y="1003588"/>
                  </a:cubicBezTo>
                  <a:cubicBezTo>
                    <a:pt x="1649551" y="980718"/>
                    <a:pt x="1675771" y="948016"/>
                    <a:pt x="1691077" y="911172"/>
                  </a:cubicBezTo>
                  <a:cubicBezTo>
                    <a:pt x="1700081" y="889526"/>
                    <a:pt x="1712939" y="880018"/>
                    <a:pt x="1735557" y="876381"/>
                  </a:cubicBezTo>
                  <a:cubicBezTo>
                    <a:pt x="1879619" y="853295"/>
                    <a:pt x="1989683" y="715175"/>
                    <a:pt x="1977150" y="57266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6D89E01-78A7-40FB-8C22-27FFC3DC3319}"/>
                </a:ext>
              </a:extLst>
            </p:cNvPr>
            <p:cNvSpPr/>
            <p:nvPr/>
          </p:nvSpPr>
          <p:spPr>
            <a:xfrm>
              <a:off x="6668707" y="1972452"/>
              <a:ext cx="1137684" cy="706083"/>
            </a:xfrm>
            <a:custGeom>
              <a:avLst/>
              <a:gdLst>
                <a:gd name="connsiteX0" fmla="*/ 1889998 w 1890804"/>
                <a:gd name="connsiteY0" fmla="*/ 616151 h 1173493"/>
                <a:gd name="connsiteX1" fmla="*/ 1848833 w 1890804"/>
                <a:gd name="connsiteY1" fmla="*/ 475078 h 1173493"/>
                <a:gd name="connsiteX2" fmla="*/ 1712693 w 1890804"/>
                <a:gd name="connsiteY2" fmla="*/ 345962 h 1173493"/>
                <a:gd name="connsiteX3" fmla="*/ 1611813 w 1890804"/>
                <a:gd name="connsiteY3" fmla="*/ 296404 h 1173493"/>
                <a:gd name="connsiteX4" fmla="*/ 1576842 w 1890804"/>
                <a:gd name="connsiteY4" fmla="*/ 268564 h 1173493"/>
                <a:gd name="connsiteX5" fmla="*/ 1565029 w 1890804"/>
                <a:gd name="connsiteY5" fmla="*/ 225237 h 1173493"/>
                <a:gd name="connsiteX6" fmla="*/ 1527032 w 1890804"/>
                <a:gd name="connsiteY6" fmla="*/ 151802 h 1173493"/>
                <a:gd name="connsiteX7" fmla="*/ 1328190 w 1890804"/>
                <a:gd name="connsiteY7" fmla="*/ 18472 h 1173493"/>
                <a:gd name="connsiteX8" fmla="*/ 1096969 w 1890804"/>
                <a:gd name="connsiteY8" fmla="*/ 15878 h 1173493"/>
                <a:gd name="connsiteX9" fmla="*/ 905726 w 1890804"/>
                <a:gd name="connsiteY9" fmla="*/ 144995 h 1173493"/>
                <a:gd name="connsiteX10" fmla="*/ 875869 w 1890804"/>
                <a:gd name="connsiteY10" fmla="*/ 145787 h 1173493"/>
                <a:gd name="connsiteX11" fmla="*/ 627325 w 1890804"/>
                <a:gd name="connsiteY11" fmla="*/ 63599 h 1173493"/>
                <a:gd name="connsiteX12" fmla="*/ 448939 w 1890804"/>
                <a:gd name="connsiteY12" fmla="*/ 248540 h 1173493"/>
                <a:gd name="connsiteX13" fmla="*/ 423728 w 1890804"/>
                <a:gd name="connsiteY13" fmla="*/ 264747 h 1173493"/>
                <a:gd name="connsiteX14" fmla="*/ 225462 w 1890804"/>
                <a:gd name="connsiteY14" fmla="*/ 275767 h 1173493"/>
                <a:gd name="connsiteX15" fmla="*/ 1733 w 1890804"/>
                <a:gd name="connsiteY15" fmla="*/ 629837 h 1173493"/>
                <a:gd name="connsiteX16" fmla="*/ 185809 w 1890804"/>
                <a:gd name="connsiteY16" fmla="*/ 910615 h 1173493"/>
                <a:gd name="connsiteX17" fmla="*/ 414761 w 1890804"/>
                <a:gd name="connsiteY17" fmla="*/ 939752 h 1173493"/>
                <a:gd name="connsiteX18" fmla="*/ 441736 w 1890804"/>
                <a:gd name="connsiteY18" fmla="*/ 966332 h 1173493"/>
                <a:gd name="connsiteX19" fmla="*/ 535125 w 1890804"/>
                <a:gd name="connsiteY19" fmla="*/ 1112771 h 1173493"/>
                <a:gd name="connsiteX20" fmla="*/ 893985 w 1890804"/>
                <a:gd name="connsiteY20" fmla="*/ 1075207 h 1173493"/>
                <a:gd name="connsiteX21" fmla="*/ 948945 w 1890804"/>
                <a:gd name="connsiteY21" fmla="*/ 1040920 h 1173493"/>
                <a:gd name="connsiteX22" fmla="*/ 1198858 w 1890804"/>
                <a:gd name="connsiteY22" fmla="*/ 1042721 h 1173493"/>
                <a:gd name="connsiteX23" fmla="*/ 1292931 w 1890804"/>
                <a:gd name="connsiteY23" fmla="*/ 917999 h 1173493"/>
                <a:gd name="connsiteX24" fmla="*/ 1311803 w 1890804"/>
                <a:gd name="connsiteY24" fmla="*/ 911372 h 1173493"/>
                <a:gd name="connsiteX25" fmla="*/ 1735707 w 1890804"/>
                <a:gd name="connsiteY25" fmla="*/ 927075 h 1173493"/>
                <a:gd name="connsiteX26" fmla="*/ 1875268 w 1890804"/>
                <a:gd name="connsiteY26" fmla="*/ 740441 h 1173493"/>
                <a:gd name="connsiteX27" fmla="*/ 1889530 w 1890804"/>
                <a:gd name="connsiteY27" fmla="*/ 669779 h 1173493"/>
                <a:gd name="connsiteX28" fmla="*/ 1889998 w 1890804"/>
                <a:gd name="connsiteY28" fmla="*/ 616151 h 11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804" h="1173493">
                  <a:moveTo>
                    <a:pt x="1889998" y="616151"/>
                  </a:moveTo>
                  <a:cubicBezTo>
                    <a:pt x="1886613" y="566918"/>
                    <a:pt x="1872603" y="518369"/>
                    <a:pt x="1848833" y="475078"/>
                  </a:cubicBezTo>
                  <a:cubicBezTo>
                    <a:pt x="1817211" y="417453"/>
                    <a:pt x="1768301" y="379168"/>
                    <a:pt x="1712693" y="345962"/>
                  </a:cubicBezTo>
                  <a:cubicBezTo>
                    <a:pt x="1680495" y="326730"/>
                    <a:pt x="1646712" y="310126"/>
                    <a:pt x="1611813" y="296404"/>
                  </a:cubicBezTo>
                  <a:cubicBezTo>
                    <a:pt x="1594310" y="289525"/>
                    <a:pt x="1584369" y="286752"/>
                    <a:pt x="1576842" y="268564"/>
                  </a:cubicBezTo>
                  <a:cubicBezTo>
                    <a:pt x="1571080" y="254698"/>
                    <a:pt x="1570035" y="239356"/>
                    <a:pt x="1565029" y="225237"/>
                  </a:cubicBezTo>
                  <a:cubicBezTo>
                    <a:pt x="1555773" y="199162"/>
                    <a:pt x="1542879" y="174419"/>
                    <a:pt x="1527032" y="151802"/>
                  </a:cubicBezTo>
                  <a:cubicBezTo>
                    <a:pt x="1478988" y="83264"/>
                    <a:pt x="1406560" y="43466"/>
                    <a:pt x="1328190" y="18472"/>
                  </a:cubicBezTo>
                  <a:cubicBezTo>
                    <a:pt x="1253565" y="-5335"/>
                    <a:pt x="1172134" y="-6055"/>
                    <a:pt x="1096969" y="15878"/>
                  </a:cubicBezTo>
                  <a:cubicBezTo>
                    <a:pt x="1021697" y="37848"/>
                    <a:pt x="953627" y="82687"/>
                    <a:pt x="905726" y="144995"/>
                  </a:cubicBezTo>
                  <a:cubicBezTo>
                    <a:pt x="891032" y="164119"/>
                    <a:pt x="891392" y="163795"/>
                    <a:pt x="875869" y="145787"/>
                  </a:cubicBezTo>
                  <a:cubicBezTo>
                    <a:pt x="809528" y="68713"/>
                    <a:pt x="725720" y="39000"/>
                    <a:pt x="627325" y="63599"/>
                  </a:cubicBezTo>
                  <a:cubicBezTo>
                    <a:pt x="531163" y="87658"/>
                    <a:pt x="471521" y="151765"/>
                    <a:pt x="448939" y="248540"/>
                  </a:cubicBezTo>
                  <a:cubicBezTo>
                    <a:pt x="445230" y="264458"/>
                    <a:pt x="440188" y="268600"/>
                    <a:pt x="423728" y="264747"/>
                  </a:cubicBezTo>
                  <a:cubicBezTo>
                    <a:pt x="356775" y="249116"/>
                    <a:pt x="290507" y="252537"/>
                    <a:pt x="225462" y="275767"/>
                  </a:cubicBezTo>
                  <a:cubicBezTo>
                    <a:pt x="78806" y="328134"/>
                    <a:pt x="-14006" y="475294"/>
                    <a:pt x="1733" y="629837"/>
                  </a:cubicBezTo>
                  <a:cubicBezTo>
                    <a:pt x="13402" y="744403"/>
                    <a:pt x="81652" y="858357"/>
                    <a:pt x="185809" y="910615"/>
                  </a:cubicBezTo>
                  <a:cubicBezTo>
                    <a:pt x="257048" y="946379"/>
                    <a:pt x="336895" y="955059"/>
                    <a:pt x="414761" y="939752"/>
                  </a:cubicBezTo>
                  <a:cubicBezTo>
                    <a:pt x="435001" y="935790"/>
                    <a:pt x="438855" y="949873"/>
                    <a:pt x="441736" y="966332"/>
                  </a:cubicBezTo>
                  <a:cubicBezTo>
                    <a:pt x="451100" y="1019851"/>
                    <a:pt x="496948" y="1076035"/>
                    <a:pt x="535125" y="1112771"/>
                  </a:cubicBezTo>
                  <a:cubicBezTo>
                    <a:pt x="641911" y="1215488"/>
                    <a:pt x="802577" y="1177744"/>
                    <a:pt x="893985" y="1075207"/>
                  </a:cubicBezTo>
                  <a:cubicBezTo>
                    <a:pt x="913758" y="1053021"/>
                    <a:pt x="915883" y="1018951"/>
                    <a:pt x="948945" y="1040920"/>
                  </a:cubicBezTo>
                  <a:cubicBezTo>
                    <a:pt x="1027423" y="1093035"/>
                    <a:pt x="1119407" y="1095880"/>
                    <a:pt x="1198858" y="1042721"/>
                  </a:cubicBezTo>
                  <a:cubicBezTo>
                    <a:pt x="1242653" y="1013440"/>
                    <a:pt x="1277516" y="968601"/>
                    <a:pt x="1292931" y="917999"/>
                  </a:cubicBezTo>
                  <a:cubicBezTo>
                    <a:pt x="1296064" y="907734"/>
                    <a:pt x="1302943" y="903989"/>
                    <a:pt x="1311803" y="911372"/>
                  </a:cubicBezTo>
                  <a:cubicBezTo>
                    <a:pt x="1434832" y="1013872"/>
                    <a:pt x="1605006" y="1017726"/>
                    <a:pt x="1735707" y="927075"/>
                  </a:cubicBezTo>
                  <a:cubicBezTo>
                    <a:pt x="1800679" y="881983"/>
                    <a:pt x="1851245" y="816002"/>
                    <a:pt x="1875268" y="740441"/>
                  </a:cubicBezTo>
                  <a:cubicBezTo>
                    <a:pt x="1882579" y="717500"/>
                    <a:pt x="1887369" y="693765"/>
                    <a:pt x="1889530" y="669779"/>
                  </a:cubicBezTo>
                  <a:cubicBezTo>
                    <a:pt x="1891043" y="652023"/>
                    <a:pt x="1891223" y="634051"/>
                    <a:pt x="1889998" y="61615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D7E6BD-FD74-4B00-8CC4-0887E0DA6DD7}"/>
                </a:ext>
              </a:extLst>
            </p:cNvPr>
            <p:cNvSpPr/>
            <p:nvPr/>
          </p:nvSpPr>
          <p:spPr>
            <a:xfrm>
              <a:off x="10004006" y="1656897"/>
              <a:ext cx="692347" cy="419927"/>
            </a:xfrm>
            <a:custGeom>
              <a:avLst/>
              <a:gdLst>
                <a:gd name="connsiteX0" fmla="*/ 1148958 w 1150665"/>
                <a:gd name="connsiteY0" fmla="*/ 379387 h 697909"/>
                <a:gd name="connsiteX1" fmla="*/ 1137469 w 1150665"/>
                <a:gd name="connsiteY1" fmla="*/ 328389 h 697909"/>
                <a:gd name="connsiteX2" fmla="*/ 1028234 w 1150665"/>
                <a:gd name="connsiteY2" fmla="*/ 207268 h 697909"/>
                <a:gd name="connsiteX3" fmla="*/ 844770 w 1150665"/>
                <a:gd name="connsiteY3" fmla="*/ 169812 h 697909"/>
                <a:gd name="connsiteX4" fmla="*/ 806845 w 1150665"/>
                <a:gd name="connsiteY4" fmla="*/ 174674 h 697909"/>
                <a:gd name="connsiteX5" fmla="*/ 773062 w 1150665"/>
                <a:gd name="connsiteY5" fmla="*/ 114239 h 697909"/>
                <a:gd name="connsiteX6" fmla="*/ 710792 w 1150665"/>
                <a:gd name="connsiteY6" fmla="*/ 47574 h 697909"/>
                <a:gd name="connsiteX7" fmla="*/ 517855 w 1150665"/>
                <a:gd name="connsiteY7" fmla="*/ 6733 h 697909"/>
                <a:gd name="connsiteX8" fmla="*/ 386362 w 1150665"/>
                <a:gd name="connsiteY8" fmla="*/ 114419 h 697909"/>
                <a:gd name="connsiteX9" fmla="*/ 359459 w 1150665"/>
                <a:gd name="connsiteY9" fmla="*/ 124036 h 697909"/>
                <a:gd name="connsiteX10" fmla="*/ 216513 w 1150665"/>
                <a:gd name="connsiteY10" fmla="*/ 108225 h 697909"/>
                <a:gd name="connsiteX11" fmla="*/ 22 w 1150665"/>
                <a:gd name="connsiteY11" fmla="*/ 354860 h 697909"/>
                <a:gd name="connsiteX12" fmla="*/ 33157 w 1150665"/>
                <a:gd name="connsiteY12" fmla="*/ 484084 h 697909"/>
                <a:gd name="connsiteX13" fmla="*/ 154601 w 1150665"/>
                <a:gd name="connsiteY13" fmla="*/ 603044 h 697909"/>
                <a:gd name="connsiteX14" fmla="*/ 340658 w 1150665"/>
                <a:gd name="connsiteY14" fmla="*/ 611976 h 697909"/>
                <a:gd name="connsiteX15" fmla="*/ 428248 w 1150665"/>
                <a:gd name="connsiteY15" fmla="*/ 650657 h 697909"/>
                <a:gd name="connsiteX16" fmla="*/ 549297 w 1150665"/>
                <a:gd name="connsiteY16" fmla="*/ 697909 h 697909"/>
                <a:gd name="connsiteX17" fmla="*/ 704345 w 1150665"/>
                <a:gd name="connsiteY17" fmla="*/ 636935 h 697909"/>
                <a:gd name="connsiteX18" fmla="*/ 772883 w 1150665"/>
                <a:gd name="connsiteY18" fmla="*/ 634594 h 697909"/>
                <a:gd name="connsiteX19" fmla="*/ 777204 w 1150665"/>
                <a:gd name="connsiteY19" fmla="*/ 637691 h 697909"/>
                <a:gd name="connsiteX20" fmla="*/ 893391 w 1150665"/>
                <a:gd name="connsiteY20" fmla="*/ 664559 h 697909"/>
                <a:gd name="connsiteX21" fmla="*/ 1073973 w 1150665"/>
                <a:gd name="connsiteY21" fmla="*/ 591375 h 697909"/>
                <a:gd name="connsiteX22" fmla="*/ 1148958 w 1150665"/>
                <a:gd name="connsiteY22" fmla="*/ 379387 h 6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665" h="697909">
                  <a:moveTo>
                    <a:pt x="1148958" y="379387"/>
                  </a:moveTo>
                  <a:cubicBezTo>
                    <a:pt x="1146941" y="362243"/>
                    <a:pt x="1143159" y="345136"/>
                    <a:pt x="1137469" y="328389"/>
                  </a:cubicBezTo>
                  <a:cubicBezTo>
                    <a:pt x="1119353" y="274869"/>
                    <a:pt x="1077395" y="233451"/>
                    <a:pt x="1028234" y="207268"/>
                  </a:cubicBezTo>
                  <a:cubicBezTo>
                    <a:pt x="969672" y="176114"/>
                    <a:pt x="913920" y="161744"/>
                    <a:pt x="844770" y="169812"/>
                  </a:cubicBezTo>
                  <a:cubicBezTo>
                    <a:pt x="832344" y="171252"/>
                    <a:pt x="819199" y="176727"/>
                    <a:pt x="806845" y="174674"/>
                  </a:cubicBezTo>
                  <a:cubicBezTo>
                    <a:pt x="781742" y="170460"/>
                    <a:pt x="782391" y="132427"/>
                    <a:pt x="773062" y="114239"/>
                  </a:cubicBezTo>
                  <a:cubicBezTo>
                    <a:pt x="759017" y="86831"/>
                    <a:pt x="736327" y="64358"/>
                    <a:pt x="710792" y="47574"/>
                  </a:cubicBezTo>
                  <a:cubicBezTo>
                    <a:pt x="654823" y="10730"/>
                    <a:pt x="584016" y="-12068"/>
                    <a:pt x="517855" y="6733"/>
                  </a:cubicBezTo>
                  <a:cubicBezTo>
                    <a:pt x="461491" y="22760"/>
                    <a:pt x="414779" y="63781"/>
                    <a:pt x="386362" y="114419"/>
                  </a:cubicBezTo>
                  <a:cubicBezTo>
                    <a:pt x="379231" y="127097"/>
                    <a:pt x="372712" y="129474"/>
                    <a:pt x="359459" y="124036"/>
                  </a:cubicBezTo>
                  <a:cubicBezTo>
                    <a:pt x="313466" y="105271"/>
                    <a:pt x="265782" y="100625"/>
                    <a:pt x="216513" y="108225"/>
                  </a:cubicBezTo>
                  <a:cubicBezTo>
                    <a:pt x="95139" y="126953"/>
                    <a:pt x="1607" y="233919"/>
                    <a:pt x="22" y="354860"/>
                  </a:cubicBezTo>
                  <a:cubicBezTo>
                    <a:pt x="-590" y="400204"/>
                    <a:pt x="11475" y="444395"/>
                    <a:pt x="33157" y="484084"/>
                  </a:cubicBezTo>
                  <a:cubicBezTo>
                    <a:pt x="63014" y="538684"/>
                    <a:pt x="96184" y="578085"/>
                    <a:pt x="154601" y="603044"/>
                  </a:cubicBezTo>
                  <a:cubicBezTo>
                    <a:pt x="212190" y="627643"/>
                    <a:pt x="281052" y="632901"/>
                    <a:pt x="340658" y="611976"/>
                  </a:cubicBezTo>
                  <a:cubicBezTo>
                    <a:pt x="377611" y="599010"/>
                    <a:pt x="403470" y="628183"/>
                    <a:pt x="428248" y="650657"/>
                  </a:cubicBezTo>
                  <a:cubicBezTo>
                    <a:pt x="459330" y="678857"/>
                    <a:pt x="507519" y="697801"/>
                    <a:pt x="549297" y="697909"/>
                  </a:cubicBezTo>
                  <a:cubicBezTo>
                    <a:pt x="596586" y="698017"/>
                    <a:pt x="658425" y="680514"/>
                    <a:pt x="704345" y="636935"/>
                  </a:cubicBezTo>
                  <a:cubicBezTo>
                    <a:pt x="735750" y="607114"/>
                    <a:pt x="736254" y="614245"/>
                    <a:pt x="772883" y="634594"/>
                  </a:cubicBezTo>
                  <a:cubicBezTo>
                    <a:pt x="774395" y="635422"/>
                    <a:pt x="775656" y="636827"/>
                    <a:pt x="777204" y="637691"/>
                  </a:cubicBezTo>
                  <a:cubicBezTo>
                    <a:pt x="807745" y="655447"/>
                    <a:pt x="858672" y="664127"/>
                    <a:pt x="893391" y="664559"/>
                  </a:cubicBezTo>
                  <a:cubicBezTo>
                    <a:pt x="957319" y="665315"/>
                    <a:pt x="1028522" y="635962"/>
                    <a:pt x="1073973" y="591375"/>
                  </a:cubicBezTo>
                  <a:cubicBezTo>
                    <a:pt x="1130374" y="536055"/>
                    <a:pt x="1158070" y="457145"/>
                    <a:pt x="1148958" y="37938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8A9126-30A5-4DD1-B146-B765F4E7EF04}"/>
                </a:ext>
              </a:extLst>
            </p:cNvPr>
            <p:cNvSpPr/>
            <p:nvPr/>
          </p:nvSpPr>
          <p:spPr>
            <a:xfrm>
              <a:off x="7908299" y="2599460"/>
              <a:ext cx="603601" cy="416678"/>
            </a:xfrm>
            <a:custGeom>
              <a:avLst/>
              <a:gdLst>
                <a:gd name="connsiteX0" fmla="*/ 990803 w 1003172"/>
                <a:gd name="connsiteY0" fmla="*/ 193167 h 692510"/>
                <a:gd name="connsiteX1" fmla="*/ 974415 w 1003172"/>
                <a:gd name="connsiteY1" fmla="*/ 161726 h 692510"/>
                <a:gd name="connsiteX2" fmla="*/ 816271 w 1003172"/>
                <a:gd name="connsiteY2" fmla="*/ 56272 h 692510"/>
                <a:gd name="connsiteX3" fmla="*/ 612350 w 1003172"/>
                <a:gd name="connsiteY3" fmla="*/ 87173 h 692510"/>
                <a:gd name="connsiteX4" fmla="*/ 594270 w 1003172"/>
                <a:gd name="connsiteY4" fmla="*/ 81555 h 692510"/>
                <a:gd name="connsiteX5" fmla="*/ 300742 w 1003172"/>
                <a:gd name="connsiteY5" fmla="*/ 92287 h 692510"/>
                <a:gd name="connsiteX6" fmla="*/ 274739 w 1003172"/>
                <a:gd name="connsiteY6" fmla="*/ 103885 h 692510"/>
                <a:gd name="connsiteX7" fmla="*/ 196081 w 1003172"/>
                <a:gd name="connsiteY7" fmla="*/ 101363 h 692510"/>
                <a:gd name="connsiteX8" fmla="*/ 12 w 1003172"/>
                <a:gd name="connsiteY8" fmla="*/ 324192 h 692510"/>
                <a:gd name="connsiteX9" fmla="*/ 35163 w 1003172"/>
                <a:gd name="connsiteY9" fmla="*/ 436165 h 692510"/>
                <a:gd name="connsiteX10" fmla="*/ 131469 w 1003172"/>
                <a:gd name="connsiteY10" fmla="*/ 527609 h 692510"/>
                <a:gd name="connsiteX11" fmla="*/ 218951 w 1003172"/>
                <a:gd name="connsiteY11" fmla="*/ 544860 h 692510"/>
                <a:gd name="connsiteX12" fmla="*/ 264259 w 1003172"/>
                <a:gd name="connsiteY12" fmla="*/ 578787 h 692510"/>
                <a:gd name="connsiteX13" fmla="*/ 381922 w 1003172"/>
                <a:gd name="connsiteY13" fmla="*/ 685429 h 692510"/>
                <a:gd name="connsiteX14" fmla="*/ 560163 w 1003172"/>
                <a:gd name="connsiteY14" fmla="*/ 645560 h 692510"/>
                <a:gd name="connsiteX15" fmla="*/ 590273 w 1003172"/>
                <a:gd name="connsiteY15" fmla="*/ 637673 h 692510"/>
                <a:gd name="connsiteX16" fmla="*/ 752631 w 1003172"/>
                <a:gd name="connsiteY16" fmla="*/ 615847 h 692510"/>
                <a:gd name="connsiteX17" fmla="*/ 843103 w 1003172"/>
                <a:gd name="connsiteY17" fmla="*/ 473549 h 692510"/>
                <a:gd name="connsiteX18" fmla="*/ 902816 w 1003172"/>
                <a:gd name="connsiteY18" fmla="*/ 441243 h 692510"/>
                <a:gd name="connsiteX19" fmla="*/ 987993 w 1003172"/>
                <a:gd name="connsiteY19" fmla="*/ 344289 h 692510"/>
                <a:gd name="connsiteX20" fmla="*/ 990803 w 1003172"/>
                <a:gd name="connsiteY20" fmla="*/ 193167 h 6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172" h="692510">
                  <a:moveTo>
                    <a:pt x="990803" y="193167"/>
                  </a:moveTo>
                  <a:cubicBezTo>
                    <a:pt x="986517" y="182111"/>
                    <a:pt x="981114" y="171558"/>
                    <a:pt x="974415" y="161726"/>
                  </a:cubicBezTo>
                  <a:cubicBezTo>
                    <a:pt x="939300" y="110079"/>
                    <a:pt x="876381" y="70606"/>
                    <a:pt x="816271" y="56272"/>
                  </a:cubicBezTo>
                  <a:cubicBezTo>
                    <a:pt x="747769" y="39957"/>
                    <a:pt x="672424" y="49609"/>
                    <a:pt x="612350" y="87173"/>
                  </a:cubicBezTo>
                  <a:cubicBezTo>
                    <a:pt x="602806" y="93152"/>
                    <a:pt x="599348" y="89118"/>
                    <a:pt x="594270" y="81555"/>
                  </a:cubicBezTo>
                  <a:cubicBezTo>
                    <a:pt x="518169" y="-31534"/>
                    <a:pt x="366615" y="-26132"/>
                    <a:pt x="300742" y="92287"/>
                  </a:cubicBezTo>
                  <a:cubicBezTo>
                    <a:pt x="294116" y="104209"/>
                    <a:pt x="286912" y="106370"/>
                    <a:pt x="274739" y="103885"/>
                  </a:cubicBezTo>
                  <a:cubicBezTo>
                    <a:pt x="248772" y="98518"/>
                    <a:pt x="222552" y="98266"/>
                    <a:pt x="196081" y="101363"/>
                  </a:cubicBezTo>
                  <a:cubicBezTo>
                    <a:pt x="83172" y="114653"/>
                    <a:pt x="-1141" y="210815"/>
                    <a:pt x="12" y="324192"/>
                  </a:cubicBezTo>
                  <a:cubicBezTo>
                    <a:pt x="408" y="364350"/>
                    <a:pt x="14166" y="402274"/>
                    <a:pt x="35163" y="436165"/>
                  </a:cubicBezTo>
                  <a:cubicBezTo>
                    <a:pt x="59942" y="476178"/>
                    <a:pt x="86269" y="509781"/>
                    <a:pt x="131469" y="527609"/>
                  </a:cubicBezTo>
                  <a:cubicBezTo>
                    <a:pt x="159777" y="538774"/>
                    <a:pt x="188950" y="541943"/>
                    <a:pt x="218951" y="544860"/>
                  </a:cubicBezTo>
                  <a:cubicBezTo>
                    <a:pt x="241101" y="547021"/>
                    <a:pt x="258424" y="555377"/>
                    <a:pt x="264259" y="578787"/>
                  </a:cubicBezTo>
                  <a:cubicBezTo>
                    <a:pt x="276936" y="629353"/>
                    <a:pt x="334525" y="670447"/>
                    <a:pt x="381922" y="685429"/>
                  </a:cubicBezTo>
                  <a:cubicBezTo>
                    <a:pt x="442608" y="704626"/>
                    <a:pt x="511038" y="682620"/>
                    <a:pt x="560163" y="645560"/>
                  </a:cubicBezTo>
                  <a:cubicBezTo>
                    <a:pt x="569095" y="638825"/>
                    <a:pt x="579360" y="633891"/>
                    <a:pt x="590273" y="637673"/>
                  </a:cubicBezTo>
                  <a:cubicBezTo>
                    <a:pt x="641307" y="655428"/>
                    <a:pt x="707720" y="644336"/>
                    <a:pt x="752631" y="615847"/>
                  </a:cubicBezTo>
                  <a:cubicBezTo>
                    <a:pt x="806871" y="581488"/>
                    <a:pt x="823762" y="530958"/>
                    <a:pt x="843103" y="473549"/>
                  </a:cubicBezTo>
                  <a:cubicBezTo>
                    <a:pt x="862119" y="461124"/>
                    <a:pt x="884376" y="454641"/>
                    <a:pt x="902816" y="441243"/>
                  </a:cubicBezTo>
                  <a:cubicBezTo>
                    <a:pt x="937031" y="416428"/>
                    <a:pt x="972399" y="384699"/>
                    <a:pt x="987993" y="344289"/>
                  </a:cubicBezTo>
                  <a:cubicBezTo>
                    <a:pt x="1006037" y="297757"/>
                    <a:pt x="1009243" y="240852"/>
                    <a:pt x="990803" y="19316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그룹 30">
            <a:extLst>
              <a:ext uri="{FF2B5EF4-FFF2-40B4-BE49-F238E27FC236}">
                <a16:creationId xmlns:a16="http://schemas.microsoft.com/office/drawing/2014/main" id="{0960530B-97DB-BEA6-2625-544DD738DD69}"/>
              </a:ext>
            </a:extLst>
          </p:cNvPr>
          <p:cNvGrpSpPr/>
          <p:nvPr/>
        </p:nvGrpSpPr>
        <p:grpSpPr>
          <a:xfrm>
            <a:off x="7532189" y="1018861"/>
            <a:ext cx="4266887" cy="3219260"/>
            <a:chOff x="7356004" y="1221613"/>
            <a:chExt cx="4266887" cy="3219260"/>
          </a:xfrm>
        </p:grpSpPr>
        <p:grpSp>
          <p:nvGrpSpPr>
            <p:cNvPr id="48" name="그룹 9">
              <a:extLst>
                <a:ext uri="{FF2B5EF4-FFF2-40B4-BE49-F238E27FC236}">
                  <a16:creationId xmlns:a16="http://schemas.microsoft.com/office/drawing/2014/main" id="{504C2E33-96AB-17C8-5382-F7D47D69CCEB}"/>
                </a:ext>
              </a:extLst>
            </p:cNvPr>
            <p:cNvGrpSpPr/>
            <p:nvPr/>
          </p:nvGrpSpPr>
          <p:grpSpPr>
            <a:xfrm>
              <a:off x="8349024" y="3758008"/>
              <a:ext cx="673387" cy="673387"/>
              <a:chOff x="5784686" y="1323855"/>
              <a:chExt cx="1307251" cy="1307251"/>
            </a:xfrm>
          </p:grpSpPr>
          <p:sp>
            <p:nvSpPr>
              <p:cNvPr id="61" name="자유형: 도형 10">
                <a:extLst>
                  <a:ext uri="{FF2B5EF4-FFF2-40B4-BE49-F238E27FC236}">
                    <a16:creationId xmlns:a16="http://schemas.microsoft.com/office/drawing/2014/main" id="{CA52D04B-FE97-0E6A-3640-580AE5DC2B18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자유형: 도형 13">
                <a:extLst>
                  <a:ext uri="{FF2B5EF4-FFF2-40B4-BE49-F238E27FC236}">
                    <a16:creationId xmlns:a16="http://schemas.microsoft.com/office/drawing/2014/main" id="{025363E4-B3E1-78EF-63A5-E425D0258620}"/>
                  </a:ext>
                </a:extLst>
              </p:cNvPr>
              <p:cNvSpPr/>
              <p:nvPr/>
            </p:nvSpPr>
            <p:spPr>
              <a:xfrm rot="185357">
                <a:off x="6258994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자유형: 도형 14">
                <a:extLst>
                  <a:ext uri="{FF2B5EF4-FFF2-40B4-BE49-F238E27FC236}">
                    <a16:creationId xmlns:a16="http://schemas.microsoft.com/office/drawing/2014/main" id="{0728D629-4165-F0F6-0AA8-B7D279028CDA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" name="자유형: 도형 17">
              <a:extLst>
                <a:ext uri="{FF2B5EF4-FFF2-40B4-BE49-F238E27FC236}">
                  <a16:creationId xmlns:a16="http://schemas.microsoft.com/office/drawing/2014/main" id="{5E155B50-110B-C404-D019-7B752A9F8CAD}"/>
                </a:ext>
              </a:extLst>
            </p:cNvPr>
            <p:cNvSpPr/>
            <p:nvPr/>
          </p:nvSpPr>
          <p:spPr>
            <a:xfrm>
              <a:off x="7412615" y="1221613"/>
              <a:ext cx="4210276" cy="2045525"/>
            </a:xfrm>
            <a:custGeom>
              <a:avLst/>
              <a:gdLst>
                <a:gd name="connsiteX0" fmla="*/ 5997260 w 5997259"/>
                <a:gd name="connsiteY0" fmla="*/ 0 h 2913715"/>
                <a:gd name="connsiteX1" fmla="*/ 4075210 w 5997259"/>
                <a:gd name="connsiteY1" fmla="*/ 0 h 2913715"/>
                <a:gd name="connsiteX2" fmla="*/ 3790603 w 5997259"/>
                <a:gd name="connsiteY2" fmla="*/ 195072 h 2913715"/>
                <a:gd name="connsiteX3" fmla="*/ 2694180 w 5997259"/>
                <a:gd name="connsiteY3" fmla="*/ 592836 h 2913715"/>
                <a:gd name="connsiteX4" fmla="*/ 2408049 w 5997259"/>
                <a:gd name="connsiteY4" fmla="*/ 553974 h 2913715"/>
                <a:gd name="connsiteX5" fmla="*/ 1887317 w 5997259"/>
                <a:gd name="connsiteY5" fmla="*/ 654463 h 2913715"/>
                <a:gd name="connsiteX6" fmla="*/ 351125 w 5997259"/>
                <a:gd name="connsiteY6" fmla="*/ 1541621 h 2913715"/>
                <a:gd name="connsiteX7" fmla="*/ 351125 w 5997259"/>
                <a:gd name="connsiteY7" fmla="*/ 1541621 h 2913715"/>
                <a:gd name="connsiteX8" fmla="*/ 351125 w 5997259"/>
                <a:gd name="connsiteY8" fmla="*/ 1541145 h 2913715"/>
                <a:gd name="connsiteX9" fmla="*/ 306263 w 5997259"/>
                <a:gd name="connsiteY9" fmla="*/ 1544764 h 2913715"/>
                <a:gd name="connsiteX10" fmla="*/ 26704 w 5997259"/>
                <a:gd name="connsiteY10" fmla="*/ 1652968 h 2913715"/>
                <a:gd name="connsiteX11" fmla="*/ 34 w 5997259"/>
                <a:gd name="connsiteY11" fmla="*/ 1684877 h 2913715"/>
                <a:gd name="connsiteX12" fmla="*/ 26799 w 5997259"/>
                <a:gd name="connsiteY12" fmla="*/ 1718501 h 2913715"/>
                <a:gd name="connsiteX13" fmla="*/ 73186 w 5997259"/>
                <a:gd name="connsiteY13" fmla="*/ 1735360 h 2913715"/>
                <a:gd name="connsiteX14" fmla="*/ 73472 w 5997259"/>
                <a:gd name="connsiteY14" fmla="*/ 1735931 h 2913715"/>
                <a:gd name="connsiteX15" fmla="*/ 73186 w 5997259"/>
                <a:gd name="connsiteY15" fmla="*/ 1735836 h 2913715"/>
                <a:gd name="connsiteX16" fmla="*/ 75091 w 5997259"/>
                <a:gd name="connsiteY16" fmla="*/ 1774793 h 2913715"/>
                <a:gd name="connsiteX17" fmla="*/ 291594 w 5997259"/>
                <a:gd name="connsiteY17" fmla="*/ 1858042 h 2913715"/>
                <a:gd name="connsiteX18" fmla="*/ 772130 w 5997259"/>
                <a:gd name="connsiteY18" fmla="*/ 1664494 h 2913715"/>
                <a:gd name="connsiteX19" fmla="*/ 772130 w 5997259"/>
                <a:gd name="connsiteY19" fmla="*/ 1664494 h 2913715"/>
                <a:gd name="connsiteX20" fmla="*/ 772130 w 5997259"/>
                <a:gd name="connsiteY20" fmla="*/ 1664494 h 2913715"/>
                <a:gd name="connsiteX21" fmla="*/ 1013303 w 5997259"/>
                <a:gd name="connsiteY21" fmla="*/ 1526191 h 2913715"/>
                <a:gd name="connsiteX22" fmla="*/ 1520224 w 5997259"/>
                <a:gd name="connsiteY22" fmla="*/ 1331309 h 2913715"/>
                <a:gd name="connsiteX23" fmla="*/ 1754539 w 5997259"/>
                <a:gd name="connsiteY23" fmla="*/ 1244918 h 2913715"/>
                <a:gd name="connsiteX24" fmla="*/ 1754539 w 5997259"/>
                <a:gd name="connsiteY24" fmla="*/ 1244918 h 2913715"/>
                <a:gd name="connsiteX25" fmla="*/ 1520700 w 5997259"/>
                <a:gd name="connsiteY25" fmla="*/ 1665637 h 2913715"/>
                <a:gd name="connsiteX26" fmla="*/ 1454025 w 5997259"/>
                <a:gd name="connsiteY26" fmla="*/ 1933289 h 2913715"/>
                <a:gd name="connsiteX27" fmla="*/ 1475266 w 5997259"/>
                <a:gd name="connsiteY27" fmla="*/ 2464689 h 2913715"/>
                <a:gd name="connsiteX28" fmla="*/ 1458883 w 5997259"/>
                <a:gd name="connsiteY28" fmla="*/ 2514981 h 2913715"/>
                <a:gd name="connsiteX29" fmla="*/ 1474694 w 5997259"/>
                <a:gd name="connsiteY29" fmla="*/ 2805970 h 2913715"/>
                <a:gd name="connsiteX30" fmla="*/ 1509842 w 5997259"/>
                <a:gd name="connsiteY30" fmla="*/ 2832354 h 2913715"/>
                <a:gd name="connsiteX31" fmla="*/ 1570421 w 5997259"/>
                <a:gd name="connsiteY31" fmla="*/ 2781205 h 2913715"/>
                <a:gd name="connsiteX32" fmla="*/ 1570516 w 5997259"/>
                <a:gd name="connsiteY32" fmla="*/ 2781300 h 2913715"/>
                <a:gd name="connsiteX33" fmla="*/ 1618522 w 5997259"/>
                <a:gd name="connsiteY33" fmla="*/ 2774156 h 2913715"/>
                <a:gd name="connsiteX34" fmla="*/ 1753967 w 5997259"/>
                <a:gd name="connsiteY34" fmla="*/ 2635282 h 2913715"/>
                <a:gd name="connsiteX35" fmla="*/ 1769398 w 5997259"/>
                <a:gd name="connsiteY35" fmla="*/ 2352675 h 2913715"/>
                <a:gd name="connsiteX36" fmla="*/ 1843693 w 5997259"/>
                <a:gd name="connsiteY36" fmla="*/ 1856137 h 2913715"/>
                <a:gd name="connsiteX37" fmla="*/ 2305846 w 5997259"/>
                <a:gd name="connsiteY37" fmla="*/ 1279208 h 2913715"/>
                <a:gd name="connsiteX38" fmla="*/ 2356995 w 5997259"/>
                <a:gd name="connsiteY38" fmla="*/ 1240441 h 2913715"/>
                <a:gd name="connsiteX39" fmla="*/ 2426147 w 5997259"/>
                <a:gd name="connsiteY39" fmla="*/ 1374458 h 2913715"/>
                <a:gd name="connsiteX40" fmla="*/ 2381760 w 5997259"/>
                <a:gd name="connsiteY40" fmla="*/ 1713452 h 2913715"/>
                <a:gd name="connsiteX41" fmla="*/ 1983234 w 5997259"/>
                <a:gd name="connsiteY41" fmla="*/ 2202752 h 2913715"/>
                <a:gd name="connsiteX42" fmla="*/ 1852837 w 5997259"/>
                <a:gd name="connsiteY42" fmla="*/ 2387727 h 2913715"/>
                <a:gd name="connsiteX43" fmla="*/ 1781304 w 5997259"/>
                <a:gd name="connsiteY43" fmla="*/ 2703290 h 2913715"/>
                <a:gd name="connsiteX44" fmla="*/ 1869791 w 5997259"/>
                <a:gd name="connsiteY44" fmla="*/ 2862929 h 2913715"/>
                <a:gd name="connsiteX45" fmla="*/ 1869887 w 5997259"/>
                <a:gd name="connsiteY45" fmla="*/ 2862929 h 2913715"/>
                <a:gd name="connsiteX46" fmla="*/ 1890365 w 5997259"/>
                <a:gd name="connsiteY46" fmla="*/ 2911793 h 2913715"/>
                <a:gd name="connsiteX47" fmla="*/ 1942086 w 5997259"/>
                <a:gd name="connsiteY47" fmla="*/ 2886647 h 2913715"/>
                <a:gd name="connsiteX48" fmla="*/ 2113155 w 5997259"/>
                <a:gd name="connsiteY48" fmla="*/ 2697385 h 2913715"/>
                <a:gd name="connsiteX49" fmla="*/ 2143921 w 5997259"/>
                <a:gd name="connsiteY49" fmla="*/ 2641187 h 2913715"/>
                <a:gd name="connsiteX50" fmla="*/ 2144016 w 5997259"/>
                <a:gd name="connsiteY50" fmla="*/ 2641187 h 2913715"/>
                <a:gd name="connsiteX51" fmla="*/ 2320229 w 5997259"/>
                <a:gd name="connsiteY51" fmla="*/ 2460593 h 2913715"/>
                <a:gd name="connsiteX52" fmla="*/ 2841913 w 5997259"/>
                <a:gd name="connsiteY52" fmla="*/ 2054543 h 2913715"/>
                <a:gd name="connsiteX53" fmla="*/ 3361883 w 5997259"/>
                <a:gd name="connsiteY53" fmla="*/ 1713929 h 2913715"/>
                <a:gd name="connsiteX54" fmla="*/ 4086164 w 5997259"/>
                <a:gd name="connsiteY54" fmla="*/ 1145762 h 2913715"/>
                <a:gd name="connsiteX55" fmla="*/ 5997260 w 5997259"/>
                <a:gd name="connsiteY55" fmla="*/ 0 h 29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997259" h="2913715">
                  <a:moveTo>
                    <a:pt x="5997260" y="0"/>
                  </a:moveTo>
                  <a:cubicBezTo>
                    <a:pt x="5356609" y="0"/>
                    <a:pt x="4715862" y="0"/>
                    <a:pt x="4075210" y="0"/>
                  </a:cubicBezTo>
                  <a:cubicBezTo>
                    <a:pt x="4073781" y="9335"/>
                    <a:pt x="3882805" y="139922"/>
                    <a:pt x="3790603" y="195072"/>
                  </a:cubicBezTo>
                  <a:cubicBezTo>
                    <a:pt x="3450942" y="398336"/>
                    <a:pt x="3097659" y="564356"/>
                    <a:pt x="2694180" y="592836"/>
                  </a:cubicBezTo>
                  <a:cubicBezTo>
                    <a:pt x="2639507" y="596741"/>
                    <a:pt x="2450245" y="559213"/>
                    <a:pt x="2408049" y="553974"/>
                  </a:cubicBezTo>
                  <a:cubicBezTo>
                    <a:pt x="2223931" y="531305"/>
                    <a:pt x="2053338" y="580454"/>
                    <a:pt x="1887317" y="654463"/>
                  </a:cubicBezTo>
                  <a:cubicBezTo>
                    <a:pt x="1824738" y="682371"/>
                    <a:pt x="462377" y="1490948"/>
                    <a:pt x="351125" y="1541621"/>
                  </a:cubicBezTo>
                  <a:cubicBezTo>
                    <a:pt x="351125" y="1541621"/>
                    <a:pt x="351125" y="1541621"/>
                    <a:pt x="351125" y="1541621"/>
                  </a:cubicBezTo>
                  <a:cubicBezTo>
                    <a:pt x="351125" y="1541431"/>
                    <a:pt x="351125" y="1541336"/>
                    <a:pt x="351125" y="1541145"/>
                  </a:cubicBezTo>
                  <a:cubicBezTo>
                    <a:pt x="336076" y="1542193"/>
                    <a:pt x="319788" y="1539716"/>
                    <a:pt x="306263" y="1544764"/>
                  </a:cubicBezTo>
                  <a:cubicBezTo>
                    <a:pt x="212822" y="1580007"/>
                    <a:pt x="119954" y="1616964"/>
                    <a:pt x="26704" y="1652968"/>
                  </a:cubicBezTo>
                  <a:cubicBezTo>
                    <a:pt x="11464" y="1658874"/>
                    <a:pt x="-728" y="1666494"/>
                    <a:pt x="34" y="1684877"/>
                  </a:cubicBezTo>
                  <a:cubicBezTo>
                    <a:pt x="796" y="1702213"/>
                    <a:pt x="12797" y="1712024"/>
                    <a:pt x="26799" y="1718501"/>
                  </a:cubicBezTo>
                  <a:cubicBezTo>
                    <a:pt x="41658" y="1725359"/>
                    <a:pt x="57660" y="1729835"/>
                    <a:pt x="73186" y="1735360"/>
                  </a:cubicBezTo>
                  <a:cubicBezTo>
                    <a:pt x="73281" y="1735550"/>
                    <a:pt x="73376" y="1735741"/>
                    <a:pt x="73472" y="1735931"/>
                  </a:cubicBezTo>
                  <a:cubicBezTo>
                    <a:pt x="73376" y="1735931"/>
                    <a:pt x="73281" y="1735836"/>
                    <a:pt x="73186" y="1735836"/>
                  </a:cubicBezTo>
                  <a:cubicBezTo>
                    <a:pt x="56708" y="1749647"/>
                    <a:pt x="67471" y="1762220"/>
                    <a:pt x="75091" y="1774793"/>
                  </a:cubicBezTo>
                  <a:cubicBezTo>
                    <a:pt x="125859" y="1857947"/>
                    <a:pt x="206822" y="1869662"/>
                    <a:pt x="291594" y="1858042"/>
                  </a:cubicBezTo>
                  <a:cubicBezTo>
                    <a:pt x="467426" y="1834039"/>
                    <a:pt x="621921" y="1753838"/>
                    <a:pt x="772130" y="1664494"/>
                  </a:cubicBezTo>
                  <a:cubicBezTo>
                    <a:pt x="772130" y="1664494"/>
                    <a:pt x="772130" y="1664494"/>
                    <a:pt x="772130" y="1664494"/>
                  </a:cubicBezTo>
                  <a:cubicBezTo>
                    <a:pt x="772130" y="1664494"/>
                    <a:pt x="772130" y="1664494"/>
                    <a:pt x="772130" y="1664494"/>
                  </a:cubicBezTo>
                  <a:cubicBezTo>
                    <a:pt x="841472" y="1623155"/>
                    <a:pt x="1002064" y="1530477"/>
                    <a:pt x="1013303" y="1526191"/>
                  </a:cubicBezTo>
                  <a:cubicBezTo>
                    <a:pt x="1182372" y="1461421"/>
                    <a:pt x="1351060" y="1395889"/>
                    <a:pt x="1520224" y="1331309"/>
                  </a:cubicBezTo>
                  <a:cubicBezTo>
                    <a:pt x="1597948" y="1301591"/>
                    <a:pt x="1676434" y="1273683"/>
                    <a:pt x="1754539" y="1244918"/>
                  </a:cubicBezTo>
                  <a:cubicBezTo>
                    <a:pt x="1754539" y="1244918"/>
                    <a:pt x="1754539" y="1244918"/>
                    <a:pt x="1754539" y="1244918"/>
                  </a:cubicBezTo>
                  <a:cubicBezTo>
                    <a:pt x="1683768" y="1389221"/>
                    <a:pt x="1606044" y="1529525"/>
                    <a:pt x="1520700" y="1665637"/>
                  </a:cubicBezTo>
                  <a:cubicBezTo>
                    <a:pt x="1469456" y="1747457"/>
                    <a:pt x="1449548" y="1836801"/>
                    <a:pt x="1454025" y="1933289"/>
                  </a:cubicBezTo>
                  <a:cubicBezTo>
                    <a:pt x="1462312" y="2110359"/>
                    <a:pt x="1468313" y="2287619"/>
                    <a:pt x="1475266" y="2464689"/>
                  </a:cubicBezTo>
                  <a:cubicBezTo>
                    <a:pt x="1470408" y="2481644"/>
                    <a:pt x="1457645" y="2496217"/>
                    <a:pt x="1458883" y="2514981"/>
                  </a:cubicBezTo>
                  <a:cubicBezTo>
                    <a:pt x="1465551" y="2611946"/>
                    <a:pt x="1476980" y="2708529"/>
                    <a:pt x="1474694" y="2805970"/>
                  </a:cubicBezTo>
                  <a:cubicBezTo>
                    <a:pt x="1474218" y="2827211"/>
                    <a:pt x="1490220" y="2842832"/>
                    <a:pt x="1509842" y="2832354"/>
                  </a:cubicBezTo>
                  <a:cubicBezTo>
                    <a:pt x="1532702" y="2820162"/>
                    <a:pt x="1560896" y="2810637"/>
                    <a:pt x="1570421" y="2781205"/>
                  </a:cubicBezTo>
                  <a:cubicBezTo>
                    <a:pt x="1570516" y="2781205"/>
                    <a:pt x="1570516" y="2781300"/>
                    <a:pt x="1570516" y="2781300"/>
                  </a:cubicBezTo>
                  <a:cubicBezTo>
                    <a:pt x="1587185" y="2783491"/>
                    <a:pt x="1602901" y="2779776"/>
                    <a:pt x="1618522" y="2774156"/>
                  </a:cubicBezTo>
                  <a:cubicBezTo>
                    <a:pt x="1686340" y="2749868"/>
                    <a:pt x="1728155" y="2700433"/>
                    <a:pt x="1753967" y="2635282"/>
                  </a:cubicBezTo>
                  <a:cubicBezTo>
                    <a:pt x="1776923" y="2560987"/>
                    <a:pt x="1776923" y="2446687"/>
                    <a:pt x="1769398" y="2352675"/>
                  </a:cubicBezTo>
                  <a:cubicBezTo>
                    <a:pt x="1757682" y="2207133"/>
                    <a:pt x="1796068" y="2027587"/>
                    <a:pt x="1843693" y="1856137"/>
                  </a:cubicBezTo>
                  <a:cubicBezTo>
                    <a:pt x="1970566" y="1626299"/>
                    <a:pt x="2167543" y="1465612"/>
                    <a:pt x="2305846" y="1279208"/>
                  </a:cubicBezTo>
                  <a:cubicBezTo>
                    <a:pt x="2318228" y="1262539"/>
                    <a:pt x="2326801" y="1230344"/>
                    <a:pt x="2356995" y="1240441"/>
                  </a:cubicBezTo>
                  <a:cubicBezTo>
                    <a:pt x="2357090" y="1242060"/>
                    <a:pt x="2412717" y="1325213"/>
                    <a:pt x="2426147" y="1374458"/>
                  </a:cubicBezTo>
                  <a:cubicBezTo>
                    <a:pt x="2458913" y="1494377"/>
                    <a:pt x="2435958" y="1605343"/>
                    <a:pt x="2381760" y="1713452"/>
                  </a:cubicBezTo>
                  <a:cubicBezTo>
                    <a:pt x="2285082" y="1906143"/>
                    <a:pt x="2126300" y="2047970"/>
                    <a:pt x="1983234" y="2202752"/>
                  </a:cubicBezTo>
                  <a:cubicBezTo>
                    <a:pt x="1938943" y="2263807"/>
                    <a:pt x="1888651" y="2320766"/>
                    <a:pt x="1852837" y="2387727"/>
                  </a:cubicBezTo>
                  <a:cubicBezTo>
                    <a:pt x="1800926" y="2484501"/>
                    <a:pt x="1781495" y="2703005"/>
                    <a:pt x="1781304" y="2703290"/>
                  </a:cubicBezTo>
                  <a:cubicBezTo>
                    <a:pt x="1786638" y="2799112"/>
                    <a:pt x="1839216" y="2858072"/>
                    <a:pt x="1869791" y="2862929"/>
                  </a:cubicBezTo>
                  <a:cubicBezTo>
                    <a:pt x="1869791" y="2862929"/>
                    <a:pt x="1869887" y="2862929"/>
                    <a:pt x="1869887" y="2862929"/>
                  </a:cubicBezTo>
                  <a:cubicBezTo>
                    <a:pt x="1873887" y="2880455"/>
                    <a:pt x="1865791" y="2903982"/>
                    <a:pt x="1890365" y="2911793"/>
                  </a:cubicBezTo>
                  <a:cubicBezTo>
                    <a:pt x="1914464" y="2919508"/>
                    <a:pt x="1927894" y="2902553"/>
                    <a:pt x="1942086" y="2886647"/>
                  </a:cubicBezTo>
                  <a:cubicBezTo>
                    <a:pt x="1998760" y="2823210"/>
                    <a:pt x="2055815" y="2760250"/>
                    <a:pt x="2113155" y="2697385"/>
                  </a:cubicBezTo>
                  <a:cubicBezTo>
                    <a:pt x="2128110" y="2681002"/>
                    <a:pt x="2139540" y="2663095"/>
                    <a:pt x="2143921" y="2641187"/>
                  </a:cubicBezTo>
                  <a:cubicBezTo>
                    <a:pt x="2143921" y="2641187"/>
                    <a:pt x="2144016" y="2641187"/>
                    <a:pt x="2144016" y="2641187"/>
                  </a:cubicBezTo>
                  <a:cubicBezTo>
                    <a:pt x="2202881" y="2581085"/>
                    <a:pt x="2263650" y="2522696"/>
                    <a:pt x="2320229" y="2460593"/>
                  </a:cubicBezTo>
                  <a:cubicBezTo>
                    <a:pt x="2470914" y="2295144"/>
                    <a:pt x="2639793" y="2154174"/>
                    <a:pt x="2841913" y="2054543"/>
                  </a:cubicBezTo>
                  <a:cubicBezTo>
                    <a:pt x="3028984" y="1962341"/>
                    <a:pt x="3206435" y="1856708"/>
                    <a:pt x="3361883" y="1713929"/>
                  </a:cubicBezTo>
                  <a:cubicBezTo>
                    <a:pt x="3588292" y="1505998"/>
                    <a:pt x="3826131" y="1311307"/>
                    <a:pt x="4086164" y="1145762"/>
                  </a:cubicBezTo>
                  <a:cubicBezTo>
                    <a:pt x="4322670" y="995744"/>
                    <a:pt x="5711033" y="237268"/>
                    <a:pt x="5997260" y="0"/>
                  </a:cubicBezTo>
                  <a:close/>
                </a:path>
              </a:pathLst>
            </a:custGeom>
            <a:solidFill>
              <a:srgbClr val="F2B7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자유형: 도형 18">
              <a:extLst>
                <a:ext uri="{FF2B5EF4-FFF2-40B4-BE49-F238E27FC236}">
                  <a16:creationId xmlns:a16="http://schemas.microsoft.com/office/drawing/2014/main" id="{650D8D84-0773-E13F-652B-AB37A5B67050}"/>
                </a:ext>
              </a:extLst>
            </p:cNvPr>
            <p:cNvSpPr/>
            <p:nvPr/>
          </p:nvSpPr>
          <p:spPr>
            <a:xfrm>
              <a:off x="7390505" y="1551462"/>
              <a:ext cx="1236335" cy="431049"/>
            </a:xfrm>
            <a:custGeom>
              <a:avLst/>
              <a:gdLst>
                <a:gd name="connsiteX0" fmla="*/ 1761077 w 1761077"/>
                <a:gd name="connsiteY0" fmla="*/ 272244 h 614001"/>
                <a:gd name="connsiteX1" fmla="*/ 1181862 w 1761077"/>
                <a:gd name="connsiteY1" fmla="*/ 614001 h 614001"/>
                <a:gd name="connsiteX2" fmla="*/ 320040 w 1761077"/>
                <a:gd name="connsiteY2" fmla="*/ 589808 h 614001"/>
                <a:gd name="connsiteX3" fmla="*/ 134017 w 1761077"/>
                <a:gd name="connsiteY3" fmla="*/ 556661 h 614001"/>
                <a:gd name="connsiteX4" fmla="*/ 0 w 1761077"/>
                <a:gd name="connsiteY4" fmla="*/ 366637 h 614001"/>
                <a:gd name="connsiteX5" fmla="*/ 50482 w 1761077"/>
                <a:gd name="connsiteY5" fmla="*/ 373686 h 614001"/>
                <a:gd name="connsiteX6" fmla="*/ 236220 w 1761077"/>
                <a:gd name="connsiteY6" fmla="*/ 347968 h 614001"/>
                <a:gd name="connsiteX7" fmla="*/ 249650 w 1761077"/>
                <a:gd name="connsiteY7" fmla="*/ 332538 h 614001"/>
                <a:gd name="connsiteX8" fmla="*/ 279845 w 1761077"/>
                <a:gd name="connsiteY8" fmla="*/ 324346 h 614001"/>
                <a:gd name="connsiteX9" fmla="*/ 786670 w 1761077"/>
                <a:gd name="connsiteY9" fmla="*/ 332823 h 614001"/>
                <a:gd name="connsiteX10" fmla="*/ 611124 w 1761077"/>
                <a:gd name="connsiteY10" fmla="*/ 225953 h 614001"/>
                <a:gd name="connsiteX11" fmla="*/ 496253 w 1761077"/>
                <a:gd name="connsiteY11" fmla="*/ 49836 h 614001"/>
                <a:gd name="connsiteX12" fmla="*/ 505301 w 1761077"/>
                <a:gd name="connsiteY12" fmla="*/ 2401 h 614001"/>
                <a:gd name="connsiteX13" fmla="*/ 546259 w 1761077"/>
                <a:gd name="connsiteY13" fmla="*/ 22023 h 614001"/>
                <a:gd name="connsiteX14" fmla="*/ 701802 w 1761077"/>
                <a:gd name="connsiteY14" fmla="*/ 50312 h 614001"/>
                <a:gd name="connsiteX15" fmla="*/ 747903 w 1761077"/>
                <a:gd name="connsiteY15" fmla="*/ 51074 h 614001"/>
                <a:gd name="connsiteX16" fmla="*/ 1192816 w 1761077"/>
                <a:gd name="connsiteY16" fmla="*/ 176423 h 614001"/>
                <a:gd name="connsiteX17" fmla="*/ 1761077 w 1761077"/>
                <a:gd name="connsiteY17" fmla="*/ 272244 h 61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1077" h="614001">
                  <a:moveTo>
                    <a:pt x="1761077" y="272244"/>
                  </a:moveTo>
                  <a:cubicBezTo>
                    <a:pt x="1679353" y="331014"/>
                    <a:pt x="1280636" y="553899"/>
                    <a:pt x="1181862" y="614001"/>
                  </a:cubicBezTo>
                  <a:cubicBezTo>
                    <a:pt x="1056227" y="605619"/>
                    <a:pt x="595694" y="595332"/>
                    <a:pt x="320040" y="589808"/>
                  </a:cubicBezTo>
                  <a:cubicBezTo>
                    <a:pt x="256318" y="588570"/>
                    <a:pt x="193739" y="580378"/>
                    <a:pt x="134017" y="556661"/>
                  </a:cubicBezTo>
                  <a:cubicBezTo>
                    <a:pt x="52673" y="524371"/>
                    <a:pt x="571" y="450267"/>
                    <a:pt x="0" y="366637"/>
                  </a:cubicBezTo>
                  <a:cubicBezTo>
                    <a:pt x="20003" y="345968"/>
                    <a:pt x="34957" y="365685"/>
                    <a:pt x="50482" y="373686"/>
                  </a:cubicBezTo>
                  <a:cubicBezTo>
                    <a:pt x="124206" y="411595"/>
                    <a:pt x="188024" y="403118"/>
                    <a:pt x="236220" y="347968"/>
                  </a:cubicBezTo>
                  <a:cubicBezTo>
                    <a:pt x="240697" y="342825"/>
                    <a:pt x="244697" y="337395"/>
                    <a:pt x="249650" y="332538"/>
                  </a:cubicBezTo>
                  <a:cubicBezTo>
                    <a:pt x="258223" y="324156"/>
                    <a:pt x="268415" y="321965"/>
                    <a:pt x="279845" y="324346"/>
                  </a:cubicBezTo>
                  <a:cubicBezTo>
                    <a:pt x="448532" y="330061"/>
                    <a:pt x="617125" y="338634"/>
                    <a:pt x="786670" y="332823"/>
                  </a:cubicBezTo>
                  <a:cubicBezTo>
                    <a:pt x="726472" y="298343"/>
                    <a:pt x="665512" y="267958"/>
                    <a:pt x="611124" y="225953"/>
                  </a:cubicBezTo>
                  <a:cubicBezTo>
                    <a:pt x="551879" y="180138"/>
                    <a:pt x="522923" y="138799"/>
                    <a:pt x="496253" y="49836"/>
                  </a:cubicBezTo>
                  <a:cubicBezTo>
                    <a:pt x="491109" y="32786"/>
                    <a:pt x="500634" y="17927"/>
                    <a:pt x="505301" y="2401"/>
                  </a:cubicBezTo>
                  <a:cubicBezTo>
                    <a:pt x="526256" y="-6457"/>
                    <a:pt x="535400" y="11259"/>
                    <a:pt x="546259" y="22023"/>
                  </a:cubicBezTo>
                  <a:cubicBezTo>
                    <a:pt x="591884" y="67552"/>
                    <a:pt x="641604" y="85459"/>
                    <a:pt x="701802" y="50312"/>
                  </a:cubicBezTo>
                  <a:cubicBezTo>
                    <a:pt x="716756" y="41549"/>
                    <a:pt x="732758" y="38691"/>
                    <a:pt x="747903" y="51074"/>
                  </a:cubicBezTo>
                  <a:cubicBezTo>
                    <a:pt x="893255" y="103271"/>
                    <a:pt x="1042892" y="140323"/>
                    <a:pt x="1192816" y="176423"/>
                  </a:cubicBezTo>
                  <a:cubicBezTo>
                    <a:pt x="1371124" y="219571"/>
                    <a:pt x="1580293" y="242622"/>
                    <a:pt x="1761077" y="272244"/>
                  </a:cubicBezTo>
                  <a:close/>
                </a:path>
              </a:pathLst>
            </a:custGeom>
            <a:solidFill>
              <a:srgbClr val="E09D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자유형: 도형 19">
              <a:extLst>
                <a:ext uri="{FF2B5EF4-FFF2-40B4-BE49-F238E27FC236}">
                  <a16:creationId xmlns:a16="http://schemas.microsoft.com/office/drawing/2014/main" id="{04637775-2969-E86F-517B-2E756FFD1685}"/>
                </a:ext>
              </a:extLst>
            </p:cNvPr>
            <p:cNvSpPr/>
            <p:nvPr/>
          </p:nvSpPr>
          <p:spPr>
            <a:xfrm>
              <a:off x="8436923" y="2952308"/>
              <a:ext cx="114951" cy="260527"/>
            </a:xfrm>
            <a:custGeom>
              <a:avLst/>
              <a:gdLst>
                <a:gd name="connsiteX0" fmla="*/ 16398 w 163740"/>
                <a:gd name="connsiteY0" fmla="*/ 0 h 371103"/>
                <a:gd name="connsiteX1" fmla="*/ 160130 w 163740"/>
                <a:gd name="connsiteY1" fmla="*/ 203359 h 371103"/>
                <a:gd name="connsiteX2" fmla="*/ 111743 w 163740"/>
                <a:gd name="connsiteY2" fmla="*/ 316325 h 371103"/>
                <a:gd name="connsiteX3" fmla="*/ 51069 w 163740"/>
                <a:gd name="connsiteY3" fmla="*/ 367760 h 371103"/>
                <a:gd name="connsiteX4" fmla="*/ 15922 w 163740"/>
                <a:gd name="connsiteY4" fmla="*/ 341376 h 371103"/>
                <a:gd name="connsiteX5" fmla="*/ 110 w 163740"/>
                <a:gd name="connsiteY5" fmla="*/ 50387 h 371103"/>
                <a:gd name="connsiteX6" fmla="*/ 16398 w 163740"/>
                <a:gd name="connsiteY6" fmla="*/ 0 h 37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40" h="371103">
                  <a:moveTo>
                    <a:pt x="16398" y="0"/>
                  </a:moveTo>
                  <a:cubicBezTo>
                    <a:pt x="111457" y="9620"/>
                    <a:pt x="180609" y="107918"/>
                    <a:pt x="160130" y="203359"/>
                  </a:cubicBezTo>
                  <a:cubicBezTo>
                    <a:pt x="151367" y="244316"/>
                    <a:pt x="130317" y="279749"/>
                    <a:pt x="111743" y="316325"/>
                  </a:cubicBezTo>
                  <a:cubicBezTo>
                    <a:pt x="102409" y="346043"/>
                    <a:pt x="74024" y="355568"/>
                    <a:pt x="51069" y="367760"/>
                  </a:cubicBezTo>
                  <a:cubicBezTo>
                    <a:pt x="31447" y="378238"/>
                    <a:pt x="15445" y="362617"/>
                    <a:pt x="15922" y="341376"/>
                  </a:cubicBezTo>
                  <a:cubicBezTo>
                    <a:pt x="18112" y="243935"/>
                    <a:pt x="6682" y="147256"/>
                    <a:pt x="110" y="50387"/>
                  </a:cubicBezTo>
                  <a:cubicBezTo>
                    <a:pt x="-1319" y="31623"/>
                    <a:pt x="11540" y="16954"/>
                    <a:pt x="16398" y="0"/>
                  </a:cubicBezTo>
                  <a:close/>
                </a:path>
              </a:pathLst>
            </a:custGeom>
            <a:solidFill>
              <a:srgbClr val="FF0000">
                <a:lumMod val="60000"/>
                <a:lumOff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자유형: 도형 20">
              <a:extLst>
                <a:ext uri="{FF2B5EF4-FFF2-40B4-BE49-F238E27FC236}">
                  <a16:creationId xmlns:a16="http://schemas.microsoft.com/office/drawing/2014/main" id="{5859FFAF-51E8-D73C-C5E0-A6C38B76E6D0}"/>
                </a:ext>
              </a:extLst>
            </p:cNvPr>
            <p:cNvSpPr/>
            <p:nvPr/>
          </p:nvSpPr>
          <p:spPr>
            <a:xfrm>
              <a:off x="7412682" y="2300962"/>
              <a:ext cx="246435" cy="149862"/>
            </a:xfrm>
            <a:custGeom>
              <a:avLst/>
              <a:gdLst>
                <a:gd name="connsiteX0" fmla="*/ 351030 w 351030"/>
                <a:gd name="connsiteY0" fmla="*/ 4160 h 213469"/>
                <a:gd name="connsiteX1" fmla="*/ 345696 w 351030"/>
                <a:gd name="connsiteY1" fmla="*/ 56452 h 213469"/>
                <a:gd name="connsiteX2" fmla="*/ 183771 w 351030"/>
                <a:gd name="connsiteY2" fmla="*/ 213329 h 213469"/>
                <a:gd name="connsiteX3" fmla="*/ 26704 w 351030"/>
                <a:gd name="connsiteY3" fmla="*/ 181610 h 213469"/>
                <a:gd name="connsiteX4" fmla="*/ 34 w 351030"/>
                <a:gd name="connsiteY4" fmla="*/ 147987 h 213469"/>
                <a:gd name="connsiteX5" fmla="*/ 26704 w 351030"/>
                <a:gd name="connsiteY5" fmla="*/ 116078 h 213469"/>
                <a:gd name="connsiteX6" fmla="*/ 306263 w 351030"/>
                <a:gd name="connsiteY6" fmla="*/ 7874 h 213469"/>
                <a:gd name="connsiteX7" fmla="*/ 351030 w 351030"/>
                <a:gd name="connsiteY7" fmla="*/ 4160 h 21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030" h="213469">
                  <a:moveTo>
                    <a:pt x="351030" y="4160"/>
                  </a:moveTo>
                  <a:cubicBezTo>
                    <a:pt x="349316" y="21590"/>
                    <a:pt x="348744" y="39212"/>
                    <a:pt x="345696" y="56452"/>
                  </a:cubicBezTo>
                  <a:cubicBezTo>
                    <a:pt x="328265" y="152845"/>
                    <a:pt x="283212" y="196183"/>
                    <a:pt x="183771" y="213329"/>
                  </a:cubicBezTo>
                  <a:cubicBezTo>
                    <a:pt x="167769" y="213900"/>
                    <a:pt x="81663" y="214281"/>
                    <a:pt x="26704" y="181610"/>
                  </a:cubicBezTo>
                  <a:cubicBezTo>
                    <a:pt x="13559" y="173800"/>
                    <a:pt x="701" y="165323"/>
                    <a:pt x="34" y="147987"/>
                  </a:cubicBezTo>
                  <a:cubicBezTo>
                    <a:pt x="-728" y="129604"/>
                    <a:pt x="11464" y="121889"/>
                    <a:pt x="26704" y="116078"/>
                  </a:cubicBezTo>
                  <a:cubicBezTo>
                    <a:pt x="119858" y="79979"/>
                    <a:pt x="212727" y="43117"/>
                    <a:pt x="306263" y="7874"/>
                  </a:cubicBezTo>
                  <a:cubicBezTo>
                    <a:pt x="319693" y="2731"/>
                    <a:pt x="338838" y="-4794"/>
                    <a:pt x="351030" y="4160"/>
                  </a:cubicBezTo>
                  <a:close/>
                </a:path>
              </a:pathLst>
            </a:custGeom>
            <a:solidFill>
              <a:srgbClr val="FF0000">
                <a:lumMod val="60000"/>
                <a:lumOff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자유형: 도형 21">
              <a:extLst>
                <a:ext uri="{FF2B5EF4-FFF2-40B4-BE49-F238E27FC236}">
                  <a16:creationId xmlns:a16="http://schemas.microsoft.com/office/drawing/2014/main" id="{A0E381F4-79E5-0697-5020-D4F9F7A10B31}"/>
                </a:ext>
              </a:extLst>
            </p:cNvPr>
            <p:cNvSpPr/>
            <p:nvPr/>
          </p:nvSpPr>
          <p:spPr>
            <a:xfrm>
              <a:off x="8725060" y="3058960"/>
              <a:ext cx="192793" cy="208755"/>
            </a:xfrm>
            <a:custGeom>
              <a:avLst/>
              <a:gdLst>
                <a:gd name="connsiteX0" fmla="*/ 397 w 274621"/>
                <a:gd name="connsiteY0" fmla="*/ 246130 h 297358"/>
                <a:gd name="connsiteX1" fmla="*/ 33353 w 274621"/>
                <a:gd name="connsiteY1" fmla="*/ 90873 h 297358"/>
                <a:gd name="connsiteX2" fmla="*/ 274621 w 274621"/>
                <a:gd name="connsiteY2" fmla="*/ 24293 h 297358"/>
                <a:gd name="connsiteX3" fmla="*/ 243665 w 274621"/>
                <a:gd name="connsiteY3" fmla="*/ 81062 h 297358"/>
                <a:gd name="connsiteX4" fmla="*/ 72596 w 274621"/>
                <a:gd name="connsiteY4" fmla="*/ 270324 h 297358"/>
                <a:gd name="connsiteX5" fmla="*/ 20875 w 274621"/>
                <a:gd name="connsiteY5" fmla="*/ 295470 h 297358"/>
                <a:gd name="connsiteX6" fmla="*/ 397 w 274621"/>
                <a:gd name="connsiteY6" fmla="*/ 246130 h 2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621" h="297358">
                  <a:moveTo>
                    <a:pt x="397" y="246130"/>
                  </a:moveTo>
                  <a:cubicBezTo>
                    <a:pt x="-2175" y="191552"/>
                    <a:pt x="7636" y="139355"/>
                    <a:pt x="33353" y="90873"/>
                  </a:cubicBezTo>
                  <a:cubicBezTo>
                    <a:pt x="79454" y="4100"/>
                    <a:pt x="188896" y="-25808"/>
                    <a:pt x="274621" y="24293"/>
                  </a:cubicBezTo>
                  <a:cubicBezTo>
                    <a:pt x="270240" y="46487"/>
                    <a:pt x="258810" y="64489"/>
                    <a:pt x="243665" y="81062"/>
                  </a:cubicBezTo>
                  <a:cubicBezTo>
                    <a:pt x="186420" y="143927"/>
                    <a:pt x="129270" y="206887"/>
                    <a:pt x="72596" y="270324"/>
                  </a:cubicBezTo>
                  <a:cubicBezTo>
                    <a:pt x="58404" y="286231"/>
                    <a:pt x="44878" y="303090"/>
                    <a:pt x="20875" y="295470"/>
                  </a:cubicBezTo>
                  <a:cubicBezTo>
                    <a:pt x="-3794" y="287564"/>
                    <a:pt x="4683" y="263752"/>
                    <a:pt x="397" y="246130"/>
                  </a:cubicBezTo>
                  <a:close/>
                </a:path>
              </a:pathLst>
            </a:custGeom>
            <a:solidFill>
              <a:srgbClr val="FF0000">
                <a:lumMod val="60000"/>
                <a:lumOff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자유형: 도형 22">
              <a:extLst>
                <a:ext uri="{FF2B5EF4-FFF2-40B4-BE49-F238E27FC236}">
                  <a16:creationId xmlns:a16="http://schemas.microsoft.com/office/drawing/2014/main" id="{CD19DF23-DF4C-6671-34B5-DE5C5FB4C2F0}"/>
                </a:ext>
              </a:extLst>
            </p:cNvPr>
            <p:cNvSpPr/>
            <p:nvPr/>
          </p:nvSpPr>
          <p:spPr>
            <a:xfrm>
              <a:off x="7458054" y="1823431"/>
              <a:ext cx="1322451" cy="705384"/>
            </a:xfrm>
            <a:custGeom>
              <a:avLst/>
              <a:gdLst>
                <a:gd name="connsiteX0" fmla="*/ 1780874 w 1883744"/>
                <a:gd name="connsiteY0" fmla="*/ 76676 h 1004772"/>
                <a:gd name="connsiteX1" fmla="*/ 1739345 w 1883744"/>
                <a:gd name="connsiteY1" fmla="*/ 157258 h 1004772"/>
                <a:gd name="connsiteX2" fmla="*/ 1538177 w 1883744"/>
                <a:gd name="connsiteY2" fmla="*/ 366046 h 1004772"/>
                <a:gd name="connsiteX3" fmla="*/ 1226805 w 1883744"/>
                <a:gd name="connsiteY3" fmla="*/ 504063 h 1004772"/>
                <a:gd name="connsiteX4" fmla="*/ 637208 w 1883744"/>
                <a:gd name="connsiteY4" fmla="*/ 818102 h 1004772"/>
                <a:gd name="connsiteX5" fmla="*/ 340027 w 1883744"/>
                <a:gd name="connsiteY5" fmla="*/ 916400 h 1004772"/>
                <a:gd name="connsiteX6" fmla="*/ 93330 w 1883744"/>
                <a:gd name="connsiteY6" fmla="*/ 894588 h 1004772"/>
                <a:gd name="connsiteX7" fmla="*/ 8653 w 1883744"/>
                <a:gd name="connsiteY7" fmla="*/ 878776 h 1004772"/>
                <a:gd name="connsiteX8" fmla="*/ 10558 w 1883744"/>
                <a:gd name="connsiteY8" fmla="*/ 917734 h 1004772"/>
                <a:gd name="connsiteX9" fmla="*/ 227061 w 1883744"/>
                <a:gd name="connsiteY9" fmla="*/ 1000982 h 1004772"/>
                <a:gd name="connsiteX10" fmla="*/ 697977 w 1883744"/>
                <a:gd name="connsiteY10" fmla="*/ 813054 h 1004772"/>
                <a:gd name="connsiteX11" fmla="*/ 948770 w 1883744"/>
                <a:gd name="connsiteY11" fmla="*/ 669036 h 1004772"/>
                <a:gd name="connsiteX12" fmla="*/ 1455691 w 1883744"/>
                <a:gd name="connsiteY12" fmla="*/ 474155 h 1004772"/>
                <a:gd name="connsiteX13" fmla="*/ 1690006 w 1883744"/>
                <a:gd name="connsiteY13" fmla="*/ 387763 h 1004772"/>
                <a:gd name="connsiteX14" fmla="*/ 1770016 w 1883744"/>
                <a:gd name="connsiteY14" fmla="*/ 217075 h 1004772"/>
                <a:gd name="connsiteX15" fmla="*/ 1883744 w 1883744"/>
                <a:gd name="connsiteY15" fmla="*/ 0 h 1004772"/>
                <a:gd name="connsiteX16" fmla="*/ 1780874 w 1883744"/>
                <a:gd name="connsiteY16" fmla="*/ 76676 h 100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3744" h="1004772">
                  <a:moveTo>
                    <a:pt x="1780874" y="76676"/>
                  </a:moveTo>
                  <a:cubicBezTo>
                    <a:pt x="1766587" y="103346"/>
                    <a:pt x="1750966" y="129445"/>
                    <a:pt x="1739345" y="157258"/>
                  </a:cubicBezTo>
                  <a:cubicBezTo>
                    <a:pt x="1698959" y="252889"/>
                    <a:pt x="1632856" y="322898"/>
                    <a:pt x="1538177" y="366046"/>
                  </a:cubicBezTo>
                  <a:cubicBezTo>
                    <a:pt x="1436641" y="412242"/>
                    <a:pt x="1328818" y="459105"/>
                    <a:pt x="1226805" y="504063"/>
                  </a:cubicBezTo>
                  <a:cubicBezTo>
                    <a:pt x="1072214" y="572167"/>
                    <a:pt x="826755" y="742188"/>
                    <a:pt x="637208" y="818102"/>
                  </a:cubicBezTo>
                  <a:cubicBezTo>
                    <a:pt x="540052" y="856964"/>
                    <a:pt x="441754" y="891921"/>
                    <a:pt x="340027" y="916400"/>
                  </a:cubicBezTo>
                  <a:cubicBezTo>
                    <a:pt x="231252" y="942499"/>
                    <a:pt x="157719" y="931545"/>
                    <a:pt x="93330" y="894588"/>
                  </a:cubicBezTo>
                  <a:cubicBezTo>
                    <a:pt x="57802" y="888968"/>
                    <a:pt x="44467" y="892302"/>
                    <a:pt x="8653" y="878776"/>
                  </a:cubicBezTo>
                  <a:cubicBezTo>
                    <a:pt x="-7826" y="892588"/>
                    <a:pt x="2938" y="905161"/>
                    <a:pt x="10558" y="917734"/>
                  </a:cubicBezTo>
                  <a:cubicBezTo>
                    <a:pt x="61326" y="1000887"/>
                    <a:pt x="142288" y="1012603"/>
                    <a:pt x="227061" y="1000982"/>
                  </a:cubicBezTo>
                  <a:cubicBezTo>
                    <a:pt x="399178" y="977455"/>
                    <a:pt x="550816" y="900208"/>
                    <a:pt x="697977" y="813054"/>
                  </a:cubicBezTo>
                  <a:cubicBezTo>
                    <a:pt x="747221" y="790956"/>
                    <a:pt x="938674" y="672941"/>
                    <a:pt x="948770" y="669036"/>
                  </a:cubicBezTo>
                  <a:cubicBezTo>
                    <a:pt x="1117839" y="604266"/>
                    <a:pt x="1286527" y="538734"/>
                    <a:pt x="1455691" y="474155"/>
                  </a:cubicBezTo>
                  <a:cubicBezTo>
                    <a:pt x="1533415" y="444437"/>
                    <a:pt x="1611901" y="416528"/>
                    <a:pt x="1690006" y="387763"/>
                  </a:cubicBezTo>
                  <a:cubicBezTo>
                    <a:pt x="1716581" y="330803"/>
                    <a:pt x="1741822" y="273177"/>
                    <a:pt x="1770016" y="217075"/>
                  </a:cubicBezTo>
                  <a:cubicBezTo>
                    <a:pt x="1806020" y="145447"/>
                    <a:pt x="1844311" y="74962"/>
                    <a:pt x="1883744" y="0"/>
                  </a:cubicBezTo>
                  <a:cubicBezTo>
                    <a:pt x="1818498" y="20669"/>
                    <a:pt x="1805735" y="30290"/>
                    <a:pt x="1780874" y="76676"/>
                  </a:cubicBezTo>
                  <a:close/>
                </a:path>
              </a:pathLst>
            </a:custGeom>
            <a:solidFill>
              <a:srgbClr val="E09C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자유형: 도형 23">
              <a:extLst>
                <a:ext uri="{FF2B5EF4-FFF2-40B4-BE49-F238E27FC236}">
                  <a16:creationId xmlns:a16="http://schemas.microsoft.com/office/drawing/2014/main" id="{18C19DAC-2C66-32F4-DA6E-7FCC4C26D16E}"/>
                </a:ext>
              </a:extLst>
            </p:cNvPr>
            <p:cNvSpPr/>
            <p:nvPr/>
          </p:nvSpPr>
          <p:spPr>
            <a:xfrm>
              <a:off x="7356004" y="1734436"/>
              <a:ext cx="230897" cy="111918"/>
            </a:xfrm>
            <a:custGeom>
              <a:avLst/>
              <a:gdLst>
                <a:gd name="connsiteX0" fmla="*/ 328895 w 328897"/>
                <a:gd name="connsiteY0" fmla="*/ 63806 h 159420"/>
                <a:gd name="connsiteX1" fmla="*/ 303844 w 328897"/>
                <a:gd name="connsiteY1" fmla="*/ 96381 h 159420"/>
                <a:gd name="connsiteX2" fmla="*/ 106105 w 328897"/>
                <a:gd name="connsiteY2" fmla="*/ 138387 h 159420"/>
                <a:gd name="connsiteX3" fmla="*/ 49050 w 328897"/>
                <a:gd name="connsiteY3" fmla="*/ 106002 h 159420"/>
                <a:gd name="connsiteX4" fmla="*/ 2378 w 328897"/>
                <a:gd name="connsiteY4" fmla="*/ 30754 h 159420"/>
                <a:gd name="connsiteX5" fmla="*/ 86103 w 328897"/>
                <a:gd name="connsiteY5" fmla="*/ 1989 h 159420"/>
                <a:gd name="connsiteX6" fmla="*/ 296415 w 328897"/>
                <a:gd name="connsiteY6" fmla="*/ 30564 h 159420"/>
                <a:gd name="connsiteX7" fmla="*/ 328895 w 328897"/>
                <a:gd name="connsiteY7" fmla="*/ 63806 h 1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97" h="159420">
                  <a:moveTo>
                    <a:pt x="328895" y="63806"/>
                  </a:moveTo>
                  <a:cubicBezTo>
                    <a:pt x="320608" y="74664"/>
                    <a:pt x="312417" y="85713"/>
                    <a:pt x="303844" y="96381"/>
                  </a:cubicBezTo>
                  <a:cubicBezTo>
                    <a:pt x="250790" y="162199"/>
                    <a:pt x="181829" y="176963"/>
                    <a:pt x="106105" y="138387"/>
                  </a:cubicBezTo>
                  <a:cubicBezTo>
                    <a:pt x="86674" y="128481"/>
                    <a:pt x="68100" y="116860"/>
                    <a:pt x="49050" y="106002"/>
                  </a:cubicBezTo>
                  <a:cubicBezTo>
                    <a:pt x="30286" y="82189"/>
                    <a:pt x="-10195" y="63806"/>
                    <a:pt x="2378" y="30754"/>
                  </a:cubicBezTo>
                  <a:cubicBezTo>
                    <a:pt x="15332" y="-3441"/>
                    <a:pt x="50384" y="-1917"/>
                    <a:pt x="86103" y="1989"/>
                  </a:cubicBezTo>
                  <a:cubicBezTo>
                    <a:pt x="157254" y="9894"/>
                    <a:pt x="219453" y="21039"/>
                    <a:pt x="296415" y="30564"/>
                  </a:cubicBezTo>
                  <a:cubicBezTo>
                    <a:pt x="318608" y="31707"/>
                    <a:pt x="329085" y="42089"/>
                    <a:pt x="328895" y="63806"/>
                  </a:cubicBezTo>
                  <a:close/>
                </a:path>
              </a:pathLst>
            </a:custGeom>
            <a:solidFill>
              <a:srgbClr val="FF0000">
                <a:lumMod val="60000"/>
                <a:lumOff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자유형: 도형 24">
              <a:extLst>
                <a:ext uri="{FF2B5EF4-FFF2-40B4-BE49-F238E27FC236}">
                  <a16:creationId xmlns:a16="http://schemas.microsoft.com/office/drawing/2014/main" id="{3F9E161D-D90B-C62F-7E90-76101B3F950D}"/>
                </a:ext>
              </a:extLst>
            </p:cNvPr>
            <p:cNvSpPr/>
            <p:nvPr/>
          </p:nvSpPr>
          <p:spPr>
            <a:xfrm>
              <a:off x="7726863" y="1488618"/>
              <a:ext cx="188631" cy="126391"/>
            </a:xfrm>
            <a:custGeom>
              <a:avLst/>
              <a:gdLst>
                <a:gd name="connsiteX0" fmla="*/ 268689 w 268692"/>
                <a:gd name="connsiteY0" fmla="*/ 140686 h 180036"/>
                <a:gd name="connsiteX1" fmla="*/ 245924 w 268692"/>
                <a:gd name="connsiteY1" fmla="*/ 149640 h 180036"/>
                <a:gd name="connsiteX2" fmla="*/ 38660 w 268692"/>
                <a:gd name="connsiteY2" fmla="*/ 108301 h 180036"/>
                <a:gd name="connsiteX3" fmla="*/ 26087 w 268692"/>
                <a:gd name="connsiteY3" fmla="*/ 92013 h 180036"/>
                <a:gd name="connsiteX4" fmla="*/ 846 w 268692"/>
                <a:gd name="connsiteY4" fmla="*/ 36197 h 180036"/>
                <a:gd name="connsiteX5" fmla="*/ 39423 w 268692"/>
                <a:gd name="connsiteY5" fmla="*/ 4002 h 180036"/>
                <a:gd name="connsiteX6" fmla="*/ 241638 w 268692"/>
                <a:gd name="connsiteY6" fmla="*/ 95347 h 180036"/>
                <a:gd name="connsiteX7" fmla="*/ 268689 w 268692"/>
                <a:gd name="connsiteY7" fmla="*/ 140686 h 1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692" h="180036">
                  <a:moveTo>
                    <a:pt x="268689" y="140686"/>
                  </a:moveTo>
                  <a:cubicBezTo>
                    <a:pt x="261069" y="143639"/>
                    <a:pt x="252973" y="145639"/>
                    <a:pt x="245924" y="149640"/>
                  </a:cubicBezTo>
                  <a:cubicBezTo>
                    <a:pt x="157818" y="200027"/>
                    <a:pt x="100954" y="188787"/>
                    <a:pt x="38660" y="108301"/>
                  </a:cubicBezTo>
                  <a:cubicBezTo>
                    <a:pt x="34470" y="102872"/>
                    <a:pt x="30279" y="97443"/>
                    <a:pt x="26087" y="92013"/>
                  </a:cubicBezTo>
                  <a:cubicBezTo>
                    <a:pt x="15515" y="74392"/>
                    <a:pt x="4180" y="56771"/>
                    <a:pt x="846" y="36197"/>
                  </a:cubicBezTo>
                  <a:cubicBezTo>
                    <a:pt x="-4012" y="6955"/>
                    <a:pt x="12467" y="-7618"/>
                    <a:pt x="39423" y="4002"/>
                  </a:cubicBezTo>
                  <a:cubicBezTo>
                    <a:pt x="107241" y="33339"/>
                    <a:pt x="174201" y="64962"/>
                    <a:pt x="241638" y="95347"/>
                  </a:cubicBezTo>
                  <a:cubicBezTo>
                    <a:pt x="261546" y="104301"/>
                    <a:pt x="268880" y="120017"/>
                    <a:pt x="268689" y="140686"/>
                  </a:cubicBezTo>
                  <a:close/>
                </a:path>
              </a:pathLst>
            </a:custGeom>
            <a:solidFill>
              <a:srgbClr val="FF0000">
                <a:lumMod val="60000"/>
                <a:lumOff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자유형: 도형 25">
              <a:extLst>
                <a:ext uri="{FF2B5EF4-FFF2-40B4-BE49-F238E27FC236}">
                  <a16:creationId xmlns:a16="http://schemas.microsoft.com/office/drawing/2014/main" id="{1DD54FF1-744A-077A-0E74-5ED5D9A3A6C9}"/>
                </a:ext>
              </a:extLst>
            </p:cNvPr>
            <p:cNvSpPr/>
            <p:nvPr/>
          </p:nvSpPr>
          <p:spPr>
            <a:xfrm>
              <a:off x="8669649" y="2096121"/>
              <a:ext cx="482461" cy="1064081"/>
            </a:xfrm>
            <a:custGeom>
              <a:avLst/>
              <a:gdLst>
                <a:gd name="connsiteX0" fmla="*/ 196197 w 687234"/>
                <a:gd name="connsiteY0" fmla="*/ 953738 h 1515713"/>
                <a:gd name="connsiteX1" fmla="*/ 591389 w 687234"/>
                <a:gd name="connsiteY1" fmla="*/ 468249 h 1515713"/>
                <a:gd name="connsiteX2" fmla="*/ 635776 w 687234"/>
                <a:gd name="connsiteY2" fmla="*/ 129254 h 1515713"/>
                <a:gd name="connsiteX3" fmla="*/ 566624 w 687234"/>
                <a:gd name="connsiteY3" fmla="*/ 0 h 1515713"/>
                <a:gd name="connsiteX4" fmla="*/ 687210 w 687234"/>
                <a:gd name="connsiteY4" fmla="*/ 252984 h 1515713"/>
                <a:gd name="connsiteX5" fmla="*/ 442799 w 687234"/>
                <a:gd name="connsiteY5" fmla="*/ 778859 h 1515713"/>
                <a:gd name="connsiteX6" fmla="*/ 172956 w 687234"/>
                <a:gd name="connsiteY6" fmla="*/ 1075563 h 1515713"/>
                <a:gd name="connsiteX7" fmla="*/ 5697 w 687234"/>
                <a:gd name="connsiteY7" fmla="*/ 1515713 h 1515713"/>
                <a:gd name="connsiteX8" fmla="*/ 24747 w 687234"/>
                <a:gd name="connsiteY8" fmla="*/ 1239488 h 1515713"/>
                <a:gd name="connsiteX9" fmla="*/ 196197 w 687234"/>
                <a:gd name="connsiteY9" fmla="*/ 953738 h 151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7234" h="1515713">
                  <a:moveTo>
                    <a:pt x="196197" y="953738"/>
                  </a:moveTo>
                  <a:cubicBezTo>
                    <a:pt x="339262" y="798957"/>
                    <a:pt x="494710" y="660940"/>
                    <a:pt x="591389" y="468249"/>
                  </a:cubicBezTo>
                  <a:cubicBezTo>
                    <a:pt x="645586" y="360140"/>
                    <a:pt x="668542" y="249174"/>
                    <a:pt x="635776" y="129254"/>
                  </a:cubicBezTo>
                  <a:cubicBezTo>
                    <a:pt x="622345" y="80010"/>
                    <a:pt x="591103" y="42291"/>
                    <a:pt x="566624" y="0"/>
                  </a:cubicBezTo>
                  <a:cubicBezTo>
                    <a:pt x="615297" y="10858"/>
                    <a:pt x="686258" y="153067"/>
                    <a:pt x="687210" y="252984"/>
                  </a:cubicBezTo>
                  <a:cubicBezTo>
                    <a:pt x="689116" y="466820"/>
                    <a:pt x="579578" y="629126"/>
                    <a:pt x="442799" y="778859"/>
                  </a:cubicBezTo>
                  <a:cubicBezTo>
                    <a:pt x="352597" y="877538"/>
                    <a:pt x="253823" y="968883"/>
                    <a:pt x="172956" y="1075563"/>
                  </a:cubicBezTo>
                  <a:cubicBezTo>
                    <a:pt x="84088" y="1192816"/>
                    <a:pt x="7602" y="1364361"/>
                    <a:pt x="5697" y="1515713"/>
                  </a:cubicBezTo>
                  <a:cubicBezTo>
                    <a:pt x="-3828" y="1468088"/>
                    <a:pt x="-3828" y="1325213"/>
                    <a:pt x="24747" y="1239488"/>
                  </a:cubicBezTo>
                  <a:cubicBezTo>
                    <a:pt x="60561" y="1172528"/>
                    <a:pt x="91422" y="1068038"/>
                    <a:pt x="196197" y="953738"/>
                  </a:cubicBezTo>
                  <a:close/>
                </a:path>
              </a:pathLst>
            </a:custGeom>
            <a:solidFill>
              <a:srgbClr val="E09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자유형: 도형 26">
              <a:extLst>
                <a:ext uri="{FF2B5EF4-FFF2-40B4-BE49-F238E27FC236}">
                  <a16:creationId xmlns:a16="http://schemas.microsoft.com/office/drawing/2014/main" id="{3B631372-2138-9BD4-9FBA-960CBA7DE6D7}"/>
                </a:ext>
              </a:extLst>
            </p:cNvPr>
            <p:cNvSpPr/>
            <p:nvPr/>
          </p:nvSpPr>
          <p:spPr>
            <a:xfrm>
              <a:off x="8693617" y="3661295"/>
              <a:ext cx="100333" cy="82938"/>
            </a:xfrm>
            <a:custGeom>
              <a:avLst/>
              <a:gdLst>
                <a:gd name="connsiteX0" fmla="*/ 142911 w 142918"/>
                <a:gd name="connsiteY0" fmla="*/ 32797 h 118139"/>
                <a:gd name="connsiteX1" fmla="*/ 126242 w 142918"/>
                <a:gd name="connsiteY1" fmla="*/ 66610 h 118139"/>
                <a:gd name="connsiteX2" fmla="*/ 60044 w 142918"/>
                <a:gd name="connsiteY2" fmla="*/ 105473 h 118139"/>
                <a:gd name="connsiteX3" fmla="*/ 3941 w 142918"/>
                <a:gd name="connsiteY3" fmla="*/ 109378 h 118139"/>
                <a:gd name="connsiteX4" fmla="*/ 22325 w 142918"/>
                <a:gd name="connsiteY4" fmla="*/ 54514 h 118139"/>
                <a:gd name="connsiteX5" fmla="*/ 107669 w 142918"/>
                <a:gd name="connsiteY5" fmla="*/ 507 h 118139"/>
                <a:gd name="connsiteX6" fmla="*/ 142911 w 142918"/>
                <a:gd name="connsiteY6" fmla="*/ 32797 h 1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8" h="118139">
                  <a:moveTo>
                    <a:pt x="142911" y="32797"/>
                  </a:moveTo>
                  <a:cubicBezTo>
                    <a:pt x="143197" y="48227"/>
                    <a:pt x="135005" y="58419"/>
                    <a:pt x="126242" y="66610"/>
                  </a:cubicBezTo>
                  <a:cubicBezTo>
                    <a:pt x="107288" y="84327"/>
                    <a:pt x="87952" y="100901"/>
                    <a:pt x="60044" y="105473"/>
                  </a:cubicBezTo>
                  <a:cubicBezTo>
                    <a:pt x="40803" y="108616"/>
                    <a:pt x="18420" y="129761"/>
                    <a:pt x="3941" y="109378"/>
                  </a:cubicBezTo>
                  <a:cubicBezTo>
                    <a:pt x="-8536" y="91852"/>
                    <a:pt x="11657" y="70135"/>
                    <a:pt x="22325" y="54514"/>
                  </a:cubicBezTo>
                  <a:cubicBezTo>
                    <a:pt x="42232" y="25367"/>
                    <a:pt x="64330" y="-4256"/>
                    <a:pt x="107669" y="507"/>
                  </a:cubicBezTo>
                  <a:cubicBezTo>
                    <a:pt x="129481" y="2888"/>
                    <a:pt x="137768" y="16318"/>
                    <a:pt x="142911" y="32797"/>
                  </a:cubicBezTo>
                  <a:close/>
                </a:path>
              </a:pathLst>
            </a:custGeom>
            <a:solidFill>
              <a:srgbClr val="233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자유형: 도형 27">
              <a:extLst>
                <a:ext uri="{FF2B5EF4-FFF2-40B4-BE49-F238E27FC236}">
                  <a16:creationId xmlns:a16="http://schemas.microsoft.com/office/drawing/2014/main" id="{DE611B22-2322-69B4-CC32-7BA957820D47}"/>
                </a:ext>
              </a:extLst>
            </p:cNvPr>
            <p:cNvSpPr/>
            <p:nvPr/>
          </p:nvSpPr>
          <p:spPr>
            <a:xfrm>
              <a:off x="8550891" y="3661553"/>
              <a:ext cx="93297" cy="81310"/>
            </a:xfrm>
            <a:custGeom>
              <a:avLst/>
              <a:gdLst>
                <a:gd name="connsiteX0" fmla="*/ 171 w 132896"/>
                <a:gd name="connsiteY0" fmla="*/ 36334 h 115821"/>
                <a:gd name="connsiteX1" fmla="*/ 37319 w 132896"/>
                <a:gd name="connsiteY1" fmla="*/ 139 h 115821"/>
                <a:gd name="connsiteX2" fmla="*/ 132854 w 132896"/>
                <a:gd name="connsiteY2" fmla="*/ 99866 h 115821"/>
                <a:gd name="connsiteX3" fmla="*/ 118090 w 132896"/>
                <a:gd name="connsiteY3" fmla="*/ 115106 h 115821"/>
                <a:gd name="connsiteX4" fmla="*/ 8077 w 132896"/>
                <a:gd name="connsiteY4" fmla="*/ 67290 h 115821"/>
                <a:gd name="connsiteX5" fmla="*/ 171 w 132896"/>
                <a:gd name="connsiteY5" fmla="*/ 36334 h 11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96" h="115821">
                  <a:moveTo>
                    <a:pt x="171" y="36334"/>
                  </a:moveTo>
                  <a:cubicBezTo>
                    <a:pt x="-1639" y="9569"/>
                    <a:pt x="10934" y="-1385"/>
                    <a:pt x="37319" y="139"/>
                  </a:cubicBezTo>
                  <a:cubicBezTo>
                    <a:pt x="77419" y="2425"/>
                    <a:pt x="134664" y="61480"/>
                    <a:pt x="132854" y="99866"/>
                  </a:cubicBezTo>
                  <a:cubicBezTo>
                    <a:pt x="132378" y="109581"/>
                    <a:pt x="126758" y="118439"/>
                    <a:pt x="118090" y="115106"/>
                  </a:cubicBezTo>
                  <a:cubicBezTo>
                    <a:pt x="80848" y="100818"/>
                    <a:pt x="35413" y="105200"/>
                    <a:pt x="8077" y="67290"/>
                  </a:cubicBezTo>
                  <a:cubicBezTo>
                    <a:pt x="1123" y="57480"/>
                    <a:pt x="838" y="47097"/>
                    <a:pt x="171" y="36334"/>
                  </a:cubicBezTo>
                  <a:close/>
                </a:path>
              </a:pathLst>
            </a:custGeom>
            <a:solidFill>
              <a:srgbClr val="223B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자유형: 도형 28">
              <a:extLst>
                <a:ext uri="{FF2B5EF4-FFF2-40B4-BE49-F238E27FC236}">
                  <a16:creationId xmlns:a16="http://schemas.microsoft.com/office/drawing/2014/main" id="{9A0927CD-8902-04D9-1F30-1398807E8731}"/>
                </a:ext>
              </a:extLst>
            </p:cNvPr>
            <p:cNvSpPr/>
            <p:nvPr/>
          </p:nvSpPr>
          <p:spPr>
            <a:xfrm>
              <a:off x="8525547" y="2677463"/>
              <a:ext cx="305703" cy="1763410"/>
            </a:xfrm>
            <a:custGeom>
              <a:avLst/>
              <a:gdLst>
                <a:gd name="connsiteX0" fmla="*/ 401366 w 435454"/>
                <a:gd name="connsiteY0" fmla="*/ 1402101 h 2511861"/>
                <a:gd name="connsiteX1" fmla="*/ 320403 w 435454"/>
                <a:gd name="connsiteY1" fmla="*/ 1370002 h 2511861"/>
                <a:gd name="connsiteX2" fmla="*/ 255347 w 435454"/>
                <a:gd name="connsiteY2" fmla="*/ 1408673 h 2511861"/>
                <a:gd name="connsiteX3" fmla="*/ 230011 w 435454"/>
                <a:gd name="connsiteY3" fmla="*/ 1440106 h 2511861"/>
                <a:gd name="connsiteX4" fmla="*/ 220486 w 435454"/>
                <a:gd name="connsiteY4" fmla="*/ 725731 h 2511861"/>
                <a:gd name="connsiteX5" fmla="*/ 201722 w 435454"/>
                <a:gd name="connsiteY5" fmla="*/ 624576 h 2511861"/>
                <a:gd name="connsiteX6" fmla="*/ 306211 w 435454"/>
                <a:gd name="connsiteY6" fmla="*/ 278056 h 2511861"/>
                <a:gd name="connsiteX7" fmla="*/ 418606 w 435454"/>
                <a:gd name="connsiteY7" fmla="*/ 88794 h 2511861"/>
                <a:gd name="connsiteX8" fmla="*/ 435370 w 435454"/>
                <a:gd name="connsiteY8" fmla="*/ 18500 h 2511861"/>
                <a:gd name="connsiteX9" fmla="*/ 421654 w 435454"/>
                <a:gd name="connsiteY9" fmla="*/ 307 h 2511861"/>
                <a:gd name="connsiteX10" fmla="*/ 403937 w 435454"/>
                <a:gd name="connsiteY10" fmla="*/ 13356 h 2511861"/>
                <a:gd name="connsiteX11" fmla="*/ 284875 w 435454"/>
                <a:gd name="connsiteY11" fmla="*/ 248624 h 2511861"/>
                <a:gd name="connsiteX12" fmla="*/ 188768 w 435454"/>
                <a:gd name="connsiteY12" fmla="*/ 416359 h 2511861"/>
                <a:gd name="connsiteX13" fmla="*/ 175623 w 435454"/>
                <a:gd name="connsiteY13" fmla="*/ 604002 h 2511861"/>
                <a:gd name="connsiteX14" fmla="*/ 182386 w 435454"/>
                <a:gd name="connsiteY14" fmla="*/ 1440201 h 2511861"/>
                <a:gd name="connsiteX15" fmla="*/ 129617 w 435454"/>
                <a:gd name="connsiteY15" fmla="*/ 1386099 h 2511861"/>
                <a:gd name="connsiteX16" fmla="*/ 28557 w 435454"/>
                <a:gd name="connsiteY16" fmla="*/ 1378194 h 2511861"/>
                <a:gd name="connsiteX17" fmla="*/ 7031 w 435454"/>
                <a:gd name="connsiteY17" fmla="*/ 1466967 h 2511861"/>
                <a:gd name="connsiteX18" fmla="*/ 105805 w 435454"/>
                <a:gd name="connsiteY18" fmla="*/ 1536499 h 2511861"/>
                <a:gd name="connsiteX19" fmla="*/ 133142 w 435454"/>
                <a:gd name="connsiteY19" fmla="*/ 1569360 h 2511861"/>
                <a:gd name="connsiteX20" fmla="*/ 51608 w 435454"/>
                <a:gd name="connsiteY20" fmla="*/ 1739191 h 2511861"/>
                <a:gd name="connsiteX21" fmla="*/ 62276 w 435454"/>
                <a:gd name="connsiteY21" fmla="*/ 1762622 h 2511861"/>
                <a:gd name="connsiteX22" fmla="*/ 81516 w 435454"/>
                <a:gd name="connsiteY22" fmla="*/ 1744525 h 2511861"/>
                <a:gd name="connsiteX23" fmla="*/ 85612 w 435454"/>
                <a:gd name="connsiteY23" fmla="*/ 1720141 h 2511861"/>
                <a:gd name="connsiteX24" fmla="*/ 169622 w 435454"/>
                <a:gd name="connsiteY24" fmla="*/ 1578790 h 2511861"/>
                <a:gd name="connsiteX25" fmla="*/ 190958 w 435454"/>
                <a:gd name="connsiteY25" fmla="*/ 1570122 h 2511861"/>
                <a:gd name="connsiteX26" fmla="*/ 197531 w 435454"/>
                <a:gd name="connsiteY26" fmla="*/ 1591935 h 2511861"/>
                <a:gd name="connsiteX27" fmla="*/ 201150 w 435454"/>
                <a:gd name="connsiteY27" fmla="*/ 2495667 h 2511861"/>
                <a:gd name="connsiteX28" fmla="*/ 244013 w 435454"/>
                <a:gd name="connsiteY28" fmla="*/ 2496714 h 2511861"/>
                <a:gd name="connsiteX29" fmla="*/ 252299 w 435454"/>
                <a:gd name="connsiteY29" fmla="*/ 1624701 h 2511861"/>
                <a:gd name="connsiteX30" fmla="*/ 310402 w 435454"/>
                <a:gd name="connsiteY30" fmla="*/ 1739762 h 2511861"/>
                <a:gd name="connsiteX31" fmla="*/ 352788 w 435454"/>
                <a:gd name="connsiteY31" fmla="*/ 1774243 h 2511861"/>
                <a:gd name="connsiteX32" fmla="*/ 378315 w 435454"/>
                <a:gd name="connsiteY32" fmla="*/ 1724522 h 2511861"/>
                <a:gd name="connsiteX33" fmla="*/ 330881 w 435454"/>
                <a:gd name="connsiteY33" fmla="*/ 1599269 h 2511861"/>
                <a:gd name="connsiteX34" fmla="*/ 282589 w 435454"/>
                <a:gd name="connsiteY34" fmla="*/ 1539452 h 2511861"/>
                <a:gd name="connsiteX35" fmla="*/ 370028 w 435454"/>
                <a:gd name="connsiteY35" fmla="*/ 1509353 h 2511861"/>
                <a:gd name="connsiteX36" fmla="*/ 401366 w 435454"/>
                <a:gd name="connsiteY36" fmla="*/ 1402101 h 251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454" h="2511861">
                  <a:moveTo>
                    <a:pt x="401366" y="1402101"/>
                  </a:moveTo>
                  <a:cubicBezTo>
                    <a:pt x="386221" y="1363049"/>
                    <a:pt x="351645" y="1370859"/>
                    <a:pt x="320403" y="1370002"/>
                  </a:cubicBezTo>
                  <a:cubicBezTo>
                    <a:pt x="290114" y="1369240"/>
                    <a:pt x="273921" y="1391052"/>
                    <a:pt x="255347" y="1408673"/>
                  </a:cubicBezTo>
                  <a:cubicBezTo>
                    <a:pt x="247346" y="1416198"/>
                    <a:pt x="240584" y="1443059"/>
                    <a:pt x="230011" y="1440106"/>
                  </a:cubicBezTo>
                  <a:cubicBezTo>
                    <a:pt x="216771" y="1436487"/>
                    <a:pt x="220486" y="763831"/>
                    <a:pt x="220486" y="725731"/>
                  </a:cubicBezTo>
                  <a:cubicBezTo>
                    <a:pt x="205151" y="689631"/>
                    <a:pt x="198483" y="664771"/>
                    <a:pt x="201722" y="624576"/>
                  </a:cubicBezTo>
                  <a:cubicBezTo>
                    <a:pt x="212961" y="609526"/>
                    <a:pt x="179433" y="425884"/>
                    <a:pt x="306211" y="278056"/>
                  </a:cubicBezTo>
                  <a:cubicBezTo>
                    <a:pt x="342977" y="235193"/>
                    <a:pt x="410986" y="116131"/>
                    <a:pt x="418606" y="88794"/>
                  </a:cubicBezTo>
                  <a:cubicBezTo>
                    <a:pt x="425750" y="62981"/>
                    <a:pt x="436513" y="43360"/>
                    <a:pt x="435370" y="18500"/>
                  </a:cubicBezTo>
                  <a:cubicBezTo>
                    <a:pt x="434989" y="9927"/>
                    <a:pt x="431274" y="1926"/>
                    <a:pt x="421654" y="307"/>
                  </a:cubicBezTo>
                  <a:cubicBezTo>
                    <a:pt x="411938" y="-1407"/>
                    <a:pt x="405842" y="4212"/>
                    <a:pt x="403937" y="13356"/>
                  </a:cubicBezTo>
                  <a:cubicBezTo>
                    <a:pt x="385078" y="102320"/>
                    <a:pt x="336786" y="176043"/>
                    <a:pt x="284875" y="248624"/>
                  </a:cubicBezTo>
                  <a:cubicBezTo>
                    <a:pt x="248204" y="299964"/>
                    <a:pt x="201055" y="351589"/>
                    <a:pt x="188768" y="416359"/>
                  </a:cubicBezTo>
                  <a:cubicBezTo>
                    <a:pt x="184100" y="416073"/>
                    <a:pt x="175623" y="587428"/>
                    <a:pt x="175623" y="604002"/>
                  </a:cubicBezTo>
                  <a:cubicBezTo>
                    <a:pt x="176195" y="803550"/>
                    <a:pt x="182386" y="1344951"/>
                    <a:pt x="182386" y="1440201"/>
                  </a:cubicBezTo>
                  <a:cubicBezTo>
                    <a:pt x="148667" y="1428581"/>
                    <a:pt x="152954" y="1403054"/>
                    <a:pt x="129617" y="1386099"/>
                  </a:cubicBezTo>
                  <a:cubicBezTo>
                    <a:pt x="97232" y="1362572"/>
                    <a:pt x="60561" y="1361715"/>
                    <a:pt x="28557" y="1378194"/>
                  </a:cubicBezTo>
                  <a:cubicBezTo>
                    <a:pt x="-7162" y="1396577"/>
                    <a:pt x="-2971" y="1436201"/>
                    <a:pt x="7031" y="1466967"/>
                  </a:cubicBezTo>
                  <a:cubicBezTo>
                    <a:pt x="21699" y="1511734"/>
                    <a:pt x="62180" y="1529070"/>
                    <a:pt x="105805" y="1536499"/>
                  </a:cubicBezTo>
                  <a:cubicBezTo>
                    <a:pt x="125998" y="1539928"/>
                    <a:pt x="142190" y="1543262"/>
                    <a:pt x="133142" y="1569360"/>
                  </a:cubicBezTo>
                  <a:cubicBezTo>
                    <a:pt x="85707" y="1616223"/>
                    <a:pt x="55513" y="1671468"/>
                    <a:pt x="51608" y="1739191"/>
                  </a:cubicBezTo>
                  <a:cubicBezTo>
                    <a:pt x="51036" y="1748526"/>
                    <a:pt x="49893" y="1760813"/>
                    <a:pt x="62276" y="1762622"/>
                  </a:cubicBezTo>
                  <a:cubicBezTo>
                    <a:pt x="73420" y="1764242"/>
                    <a:pt x="78563" y="1753669"/>
                    <a:pt x="81516" y="1744525"/>
                  </a:cubicBezTo>
                  <a:cubicBezTo>
                    <a:pt x="83993" y="1736810"/>
                    <a:pt x="84278" y="1728237"/>
                    <a:pt x="85612" y="1720141"/>
                  </a:cubicBezTo>
                  <a:cubicBezTo>
                    <a:pt x="94851" y="1661943"/>
                    <a:pt x="125998" y="1616700"/>
                    <a:pt x="169622" y="1578790"/>
                  </a:cubicBezTo>
                  <a:cubicBezTo>
                    <a:pt x="176099" y="1573170"/>
                    <a:pt x="182291" y="1566503"/>
                    <a:pt x="190958" y="1570122"/>
                  </a:cubicBezTo>
                  <a:cubicBezTo>
                    <a:pt x="200483" y="1574123"/>
                    <a:pt x="197435" y="1584314"/>
                    <a:pt x="197531" y="1591935"/>
                  </a:cubicBezTo>
                  <a:cubicBezTo>
                    <a:pt x="199340" y="1772338"/>
                    <a:pt x="184100" y="2389463"/>
                    <a:pt x="201150" y="2495667"/>
                  </a:cubicBezTo>
                  <a:cubicBezTo>
                    <a:pt x="214961" y="2515860"/>
                    <a:pt x="229249" y="2518241"/>
                    <a:pt x="244013" y="2496714"/>
                  </a:cubicBezTo>
                  <a:cubicBezTo>
                    <a:pt x="234964" y="2361555"/>
                    <a:pt x="246299" y="1678612"/>
                    <a:pt x="252299" y="1624701"/>
                  </a:cubicBezTo>
                  <a:cubicBezTo>
                    <a:pt x="289733" y="1663181"/>
                    <a:pt x="298972" y="1701853"/>
                    <a:pt x="310402" y="1739762"/>
                  </a:cubicBezTo>
                  <a:cubicBezTo>
                    <a:pt x="316498" y="1760051"/>
                    <a:pt x="325451" y="1781006"/>
                    <a:pt x="352788" y="1774243"/>
                  </a:cubicBezTo>
                  <a:cubicBezTo>
                    <a:pt x="378410" y="1767861"/>
                    <a:pt x="379649" y="1746144"/>
                    <a:pt x="378315" y="1724522"/>
                  </a:cubicBezTo>
                  <a:cubicBezTo>
                    <a:pt x="375458" y="1677945"/>
                    <a:pt x="358694" y="1636512"/>
                    <a:pt x="330881" y="1599269"/>
                  </a:cubicBezTo>
                  <a:cubicBezTo>
                    <a:pt x="322213" y="1587744"/>
                    <a:pt x="290018" y="1555454"/>
                    <a:pt x="282589" y="1539452"/>
                  </a:cubicBezTo>
                  <a:cubicBezTo>
                    <a:pt x="315355" y="1537547"/>
                    <a:pt x="344787" y="1529070"/>
                    <a:pt x="370028" y="1509353"/>
                  </a:cubicBezTo>
                  <a:cubicBezTo>
                    <a:pt x="401366" y="1484778"/>
                    <a:pt x="415748" y="1439058"/>
                    <a:pt x="401366" y="1402101"/>
                  </a:cubicBezTo>
                  <a:close/>
                </a:path>
              </a:pathLst>
            </a:custGeom>
            <a:solidFill>
              <a:srgbClr val="17B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4" name="object 78">
            <a:extLst>
              <a:ext uri="{FF2B5EF4-FFF2-40B4-BE49-F238E27FC236}">
                <a16:creationId xmlns:a16="http://schemas.microsoft.com/office/drawing/2014/main" id="{637AEB95-58FA-A8D3-4DA6-FD07710D19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65" name="object 79">
            <a:extLst>
              <a:ext uri="{FF2B5EF4-FFF2-40B4-BE49-F238E27FC236}">
                <a16:creationId xmlns:a16="http://schemas.microsoft.com/office/drawing/2014/main" id="{E8ED6E24-47FA-A9DA-D755-19747608AD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6F8A40-20C8-BB2B-622D-574A57F1B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042" y="529523"/>
            <a:ext cx="1437920" cy="174479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BAC21FC-4D61-5E90-9D3E-A5E43190A28D}"/>
              </a:ext>
            </a:extLst>
          </p:cNvPr>
          <p:cNvSpPr txBox="1"/>
          <p:nvPr/>
        </p:nvSpPr>
        <p:spPr>
          <a:xfrm>
            <a:off x="666199" y="2300561"/>
            <a:ext cx="108595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roadway" panose="04040905080B02020502" pitchFamily="82" charset="0"/>
                <a:cs typeface="Arial" pitchFamily="34" charset="0"/>
              </a:rPr>
              <a:t>PEMERINTAH KABUPATEN BARITO TIMUR</a:t>
            </a:r>
            <a:endParaRPr lang="ko-KR" alt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Broadway" panose="04040905080B02020502" pitchFamily="82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7DF5A4-1424-AAD2-EE56-755A51B94A27}"/>
              </a:ext>
            </a:extLst>
          </p:cNvPr>
          <p:cNvSpPr txBox="1"/>
          <p:nvPr/>
        </p:nvSpPr>
        <p:spPr>
          <a:xfrm>
            <a:off x="1128215" y="4343410"/>
            <a:ext cx="99355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7200" b="1" dirty="0">
                <a:ln w="12700">
                  <a:solidFill>
                    <a:srgbClr val="DC00C8"/>
                  </a:solidFill>
                  <a:prstDash val="solid"/>
                </a:ln>
                <a:pattFill prst="ltDnDiag">
                  <a:fgClr>
                    <a:srgbClr val="DC00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Broadway" panose="04040905080B02020502" pitchFamily="82" charset="0"/>
                <a:cs typeface="Arial" pitchFamily="34" charset="0"/>
              </a:rPr>
              <a:t>TERIMA KASIH</a:t>
            </a:r>
            <a:endParaRPr lang="ko-KR" altLang="en-US" sz="7200" b="1" dirty="0">
              <a:ln w="12700">
                <a:solidFill>
                  <a:srgbClr val="DC00C8"/>
                </a:solidFill>
                <a:prstDash val="solid"/>
              </a:ln>
              <a:pattFill prst="ltDnDiag">
                <a:fgClr>
                  <a:srgbClr val="DC00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Broadway" panose="04040905080B02020502" pitchFamily="82" charset="0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C8A63B7-1A57-06A4-C77D-549C37519495}"/>
              </a:ext>
            </a:extLst>
          </p:cNvPr>
          <p:cNvSpPr txBox="1"/>
          <p:nvPr/>
        </p:nvSpPr>
        <p:spPr>
          <a:xfrm>
            <a:off x="85504" y="3418765"/>
            <a:ext cx="1201899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“ GUMI JARI JANANG KALALAWAH”</a:t>
            </a:r>
            <a:endParaRPr lang="id-ID" sz="4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자유형: 도형 23">
            <a:extLst>
              <a:ext uri="{FF2B5EF4-FFF2-40B4-BE49-F238E27FC236}">
                <a16:creationId xmlns:a16="http://schemas.microsoft.com/office/drawing/2014/main" id="{EF074EB1-7E34-E212-55E5-6AB42274A052}"/>
              </a:ext>
            </a:extLst>
          </p:cNvPr>
          <p:cNvSpPr/>
          <p:nvPr/>
        </p:nvSpPr>
        <p:spPr>
          <a:xfrm>
            <a:off x="3203712" y="4029043"/>
            <a:ext cx="2105746" cy="2637264"/>
          </a:xfrm>
          <a:custGeom>
            <a:avLst/>
            <a:gdLst>
              <a:gd name="connsiteX0" fmla="*/ 2729008 w 2812446"/>
              <a:gd name="connsiteY0" fmla="*/ 1559814 h 3522345"/>
              <a:gd name="connsiteX1" fmla="*/ 1252633 w 2812446"/>
              <a:gd name="connsiteY1" fmla="*/ 83439 h 3522345"/>
              <a:gd name="connsiteX2" fmla="*/ 849916 w 2812446"/>
              <a:gd name="connsiteY2" fmla="*/ 83439 h 3522345"/>
              <a:gd name="connsiteX3" fmla="*/ 2381 w 2812446"/>
              <a:gd name="connsiteY3" fmla="*/ 930974 h 3522345"/>
              <a:gd name="connsiteX4" fmla="*/ 628840 w 2812446"/>
              <a:gd name="connsiteY4" fmla="*/ 1557433 h 3522345"/>
              <a:gd name="connsiteX5" fmla="*/ 628840 w 2812446"/>
              <a:gd name="connsiteY5" fmla="*/ 1960150 h 3522345"/>
              <a:gd name="connsiteX6" fmla="*/ 0 w 2812446"/>
              <a:gd name="connsiteY6" fmla="*/ 2588990 h 3522345"/>
              <a:gd name="connsiteX7" fmla="*/ 849916 w 2812446"/>
              <a:gd name="connsiteY7" fmla="*/ 3438906 h 3522345"/>
              <a:gd name="connsiteX8" fmla="*/ 1252633 w 2812446"/>
              <a:gd name="connsiteY8" fmla="*/ 3438906 h 3522345"/>
              <a:gd name="connsiteX9" fmla="*/ 2729008 w 2812446"/>
              <a:gd name="connsiteY9" fmla="*/ 1962531 h 3522345"/>
              <a:gd name="connsiteX10" fmla="*/ 2729008 w 2812446"/>
              <a:gd name="connsiteY10" fmla="*/ 1559814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2446" h="3522345">
                <a:moveTo>
                  <a:pt x="2729008" y="1559814"/>
                </a:moveTo>
                <a:lnTo>
                  <a:pt x="1252633" y="83439"/>
                </a:lnTo>
                <a:cubicBezTo>
                  <a:pt x="1141381" y="-27813"/>
                  <a:pt x="961072" y="-27813"/>
                  <a:pt x="849916" y="83439"/>
                </a:cubicBezTo>
                <a:lnTo>
                  <a:pt x="2381" y="930974"/>
                </a:lnTo>
                <a:lnTo>
                  <a:pt x="628840" y="1557433"/>
                </a:lnTo>
                <a:cubicBezTo>
                  <a:pt x="740093" y="1668685"/>
                  <a:pt x="740093" y="1848993"/>
                  <a:pt x="628840" y="1960150"/>
                </a:cubicBezTo>
                <a:lnTo>
                  <a:pt x="0" y="2588990"/>
                </a:lnTo>
                <a:lnTo>
                  <a:pt x="849916" y="3438906"/>
                </a:lnTo>
                <a:cubicBezTo>
                  <a:pt x="961168" y="3550158"/>
                  <a:pt x="1141476" y="3550158"/>
                  <a:pt x="1252633" y="3438906"/>
                </a:cubicBezTo>
                <a:lnTo>
                  <a:pt x="2729008" y="1962531"/>
                </a:lnTo>
                <a:cubicBezTo>
                  <a:pt x="2840260" y="1851279"/>
                  <a:pt x="2840260" y="1670971"/>
                  <a:pt x="2729008" y="1559814"/>
                </a:cubicBezTo>
                <a:close/>
              </a:path>
            </a:pathLst>
          </a:custGeom>
          <a:solidFill>
            <a:srgbClr val="17B6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자유형: 도형 24">
            <a:extLst>
              <a:ext uri="{FF2B5EF4-FFF2-40B4-BE49-F238E27FC236}">
                <a16:creationId xmlns:a16="http://schemas.microsoft.com/office/drawing/2014/main" id="{9085FFCB-A1E9-1DF8-1C66-C2004C8B9F8F}"/>
              </a:ext>
            </a:extLst>
          </p:cNvPr>
          <p:cNvSpPr/>
          <p:nvPr/>
        </p:nvSpPr>
        <p:spPr>
          <a:xfrm>
            <a:off x="688586" y="4029043"/>
            <a:ext cx="2637264" cy="2637264"/>
          </a:xfrm>
          <a:custGeom>
            <a:avLst/>
            <a:gdLst>
              <a:gd name="connsiteX0" fmla="*/ 3438906 w 3522345"/>
              <a:gd name="connsiteY0" fmla="*/ 1962531 h 3522345"/>
              <a:gd name="connsiteX1" fmla="*/ 1962531 w 3522345"/>
              <a:gd name="connsiteY1" fmla="*/ 3438906 h 3522345"/>
              <a:gd name="connsiteX2" fmla="*/ 1559814 w 3522345"/>
              <a:gd name="connsiteY2" fmla="*/ 3438906 h 3522345"/>
              <a:gd name="connsiteX3" fmla="*/ 83439 w 3522345"/>
              <a:gd name="connsiteY3" fmla="*/ 1962531 h 3522345"/>
              <a:gd name="connsiteX4" fmla="*/ 83439 w 3522345"/>
              <a:gd name="connsiteY4" fmla="*/ 1559814 h 3522345"/>
              <a:gd name="connsiteX5" fmla="*/ 1559814 w 3522345"/>
              <a:gd name="connsiteY5" fmla="*/ 83439 h 3522345"/>
              <a:gd name="connsiteX6" fmla="*/ 1962531 w 3522345"/>
              <a:gd name="connsiteY6" fmla="*/ 83439 h 3522345"/>
              <a:gd name="connsiteX7" fmla="*/ 3438906 w 3522345"/>
              <a:gd name="connsiteY7" fmla="*/ 1559814 h 3522345"/>
              <a:gd name="connsiteX8" fmla="*/ 3438906 w 3522345"/>
              <a:gd name="connsiteY8" fmla="*/ 1962531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345" h="3522345">
                <a:moveTo>
                  <a:pt x="3438906" y="1962531"/>
                </a:moveTo>
                <a:lnTo>
                  <a:pt x="1962531" y="3438906"/>
                </a:lnTo>
                <a:cubicBezTo>
                  <a:pt x="1851279" y="3550158"/>
                  <a:pt x="1670971" y="3550158"/>
                  <a:pt x="1559814" y="3438906"/>
                </a:cubicBezTo>
                <a:lnTo>
                  <a:pt x="83439" y="1962531"/>
                </a:lnTo>
                <a:cubicBezTo>
                  <a:pt x="-27813" y="1851279"/>
                  <a:pt x="-27813" y="1670971"/>
                  <a:pt x="83439" y="1559814"/>
                </a:cubicBezTo>
                <a:lnTo>
                  <a:pt x="1559814" y="83439"/>
                </a:lnTo>
                <a:cubicBezTo>
                  <a:pt x="1671066" y="-27813"/>
                  <a:pt x="1851374" y="-27813"/>
                  <a:pt x="1962531" y="83439"/>
                </a:cubicBezTo>
                <a:lnTo>
                  <a:pt x="3438906" y="1559814"/>
                </a:lnTo>
                <a:cubicBezTo>
                  <a:pt x="3550158" y="1670971"/>
                  <a:pt x="3550158" y="1851279"/>
                  <a:pt x="3438906" y="1962531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자유형: 도형 25">
            <a:extLst>
              <a:ext uri="{FF2B5EF4-FFF2-40B4-BE49-F238E27FC236}">
                <a16:creationId xmlns:a16="http://schemas.microsoft.com/office/drawing/2014/main" id="{34D61199-AAAB-EDA3-608C-7E6D69DDDB67}"/>
              </a:ext>
            </a:extLst>
          </p:cNvPr>
          <p:cNvSpPr/>
          <p:nvPr/>
        </p:nvSpPr>
        <p:spPr>
          <a:xfrm>
            <a:off x="5187320" y="4029043"/>
            <a:ext cx="2105746" cy="2637264"/>
          </a:xfrm>
          <a:custGeom>
            <a:avLst/>
            <a:gdLst>
              <a:gd name="connsiteX0" fmla="*/ 2729008 w 2812446"/>
              <a:gd name="connsiteY0" fmla="*/ 1559814 h 3522345"/>
              <a:gd name="connsiteX1" fmla="*/ 1252633 w 2812446"/>
              <a:gd name="connsiteY1" fmla="*/ 83439 h 3522345"/>
              <a:gd name="connsiteX2" fmla="*/ 849916 w 2812446"/>
              <a:gd name="connsiteY2" fmla="*/ 83439 h 3522345"/>
              <a:gd name="connsiteX3" fmla="*/ 2381 w 2812446"/>
              <a:gd name="connsiteY3" fmla="*/ 930974 h 3522345"/>
              <a:gd name="connsiteX4" fmla="*/ 628840 w 2812446"/>
              <a:gd name="connsiteY4" fmla="*/ 1557433 h 3522345"/>
              <a:gd name="connsiteX5" fmla="*/ 628840 w 2812446"/>
              <a:gd name="connsiteY5" fmla="*/ 1960150 h 3522345"/>
              <a:gd name="connsiteX6" fmla="*/ 0 w 2812446"/>
              <a:gd name="connsiteY6" fmla="*/ 2588990 h 3522345"/>
              <a:gd name="connsiteX7" fmla="*/ 849916 w 2812446"/>
              <a:gd name="connsiteY7" fmla="*/ 3438906 h 3522345"/>
              <a:gd name="connsiteX8" fmla="*/ 1252633 w 2812446"/>
              <a:gd name="connsiteY8" fmla="*/ 3438906 h 3522345"/>
              <a:gd name="connsiteX9" fmla="*/ 2729008 w 2812446"/>
              <a:gd name="connsiteY9" fmla="*/ 1962531 h 3522345"/>
              <a:gd name="connsiteX10" fmla="*/ 2729008 w 2812446"/>
              <a:gd name="connsiteY10" fmla="*/ 1559814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2446" h="3522345">
                <a:moveTo>
                  <a:pt x="2729008" y="1559814"/>
                </a:moveTo>
                <a:lnTo>
                  <a:pt x="1252633" y="83439"/>
                </a:lnTo>
                <a:cubicBezTo>
                  <a:pt x="1141381" y="-27813"/>
                  <a:pt x="961072" y="-27813"/>
                  <a:pt x="849916" y="83439"/>
                </a:cubicBezTo>
                <a:lnTo>
                  <a:pt x="2381" y="930974"/>
                </a:lnTo>
                <a:lnTo>
                  <a:pt x="628840" y="1557433"/>
                </a:lnTo>
                <a:cubicBezTo>
                  <a:pt x="740093" y="1668685"/>
                  <a:pt x="740093" y="1848993"/>
                  <a:pt x="628840" y="1960150"/>
                </a:cubicBezTo>
                <a:lnTo>
                  <a:pt x="0" y="2588990"/>
                </a:lnTo>
                <a:lnTo>
                  <a:pt x="849916" y="3438906"/>
                </a:lnTo>
                <a:cubicBezTo>
                  <a:pt x="961168" y="3550158"/>
                  <a:pt x="1141476" y="3550158"/>
                  <a:pt x="1252633" y="3438906"/>
                </a:cubicBezTo>
                <a:lnTo>
                  <a:pt x="2729008" y="1962531"/>
                </a:lnTo>
                <a:cubicBezTo>
                  <a:pt x="2840260" y="1851279"/>
                  <a:pt x="2840260" y="1670971"/>
                  <a:pt x="2729008" y="1559814"/>
                </a:cubicBezTo>
                <a:close/>
              </a:path>
            </a:pathLst>
          </a:custGeom>
          <a:solidFill>
            <a:srgbClr val="7CE2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자유형: 도형 26">
            <a:extLst>
              <a:ext uri="{FF2B5EF4-FFF2-40B4-BE49-F238E27FC236}">
                <a16:creationId xmlns:a16="http://schemas.microsoft.com/office/drawing/2014/main" id="{33E458B6-84C7-CD4C-19C7-F18C7B057C8A}"/>
              </a:ext>
            </a:extLst>
          </p:cNvPr>
          <p:cNvSpPr/>
          <p:nvPr/>
        </p:nvSpPr>
        <p:spPr>
          <a:xfrm>
            <a:off x="7170928" y="4029043"/>
            <a:ext cx="2105746" cy="2637264"/>
          </a:xfrm>
          <a:custGeom>
            <a:avLst/>
            <a:gdLst>
              <a:gd name="connsiteX0" fmla="*/ 2729008 w 2812446"/>
              <a:gd name="connsiteY0" fmla="*/ 1559814 h 3522345"/>
              <a:gd name="connsiteX1" fmla="*/ 1252633 w 2812446"/>
              <a:gd name="connsiteY1" fmla="*/ 83439 h 3522345"/>
              <a:gd name="connsiteX2" fmla="*/ 849916 w 2812446"/>
              <a:gd name="connsiteY2" fmla="*/ 83439 h 3522345"/>
              <a:gd name="connsiteX3" fmla="*/ 2381 w 2812446"/>
              <a:gd name="connsiteY3" fmla="*/ 930974 h 3522345"/>
              <a:gd name="connsiteX4" fmla="*/ 628840 w 2812446"/>
              <a:gd name="connsiteY4" fmla="*/ 1557433 h 3522345"/>
              <a:gd name="connsiteX5" fmla="*/ 628840 w 2812446"/>
              <a:gd name="connsiteY5" fmla="*/ 1960150 h 3522345"/>
              <a:gd name="connsiteX6" fmla="*/ 0 w 2812446"/>
              <a:gd name="connsiteY6" fmla="*/ 2588990 h 3522345"/>
              <a:gd name="connsiteX7" fmla="*/ 849916 w 2812446"/>
              <a:gd name="connsiteY7" fmla="*/ 3438906 h 3522345"/>
              <a:gd name="connsiteX8" fmla="*/ 1252633 w 2812446"/>
              <a:gd name="connsiteY8" fmla="*/ 3438906 h 3522345"/>
              <a:gd name="connsiteX9" fmla="*/ 2729008 w 2812446"/>
              <a:gd name="connsiteY9" fmla="*/ 1962531 h 3522345"/>
              <a:gd name="connsiteX10" fmla="*/ 2729008 w 2812446"/>
              <a:gd name="connsiteY10" fmla="*/ 1559814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2446" h="3522345">
                <a:moveTo>
                  <a:pt x="2729008" y="1559814"/>
                </a:moveTo>
                <a:lnTo>
                  <a:pt x="1252633" y="83439"/>
                </a:lnTo>
                <a:cubicBezTo>
                  <a:pt x="1141381" y="-27813"/>
                  <a:pt x="961072" y="-27813"/>
                  <a:pt x="849916" y="83439"/>
                </a:cubicBezTo>
                <a:lnTo>
                  <a:pt x="2381" y="930974"/>
                </a:lnTo>
                <a:lnTo>
                  <a:pt x="628840" y="1557433"/>
                </a:lnTo>
                <a:cubicBezTo>
                  <a:pt x="740093" y="1668685"/>
                  <a:pt x="740093" y="1848993"/>
                  <a:pt x="628840" y="1960150"/>
                </a:cubicBezTo>
                <a:lnTo>
                  <a:pt x="0" y="2588990"/>
                </a:lnTo>
                <a:lnTo>
                  <a:pt x="849916" y="3438906"/>
                </a:lnTo>
                <a:cubicBezTo>
                  <a:pt x="961168" y="3550158"/>
                  <a:pt x="1141476" y="3550158"/>
                  <a:pt x="1252633" y="3438906"/>
                </a:cubicBezTo>
                <a:lnTo>
                  <a:pt x="2729008" y="1962531"/>
                </a:lnTo>
                <a:cubicBezTo>
                  <a:pt x="2840260" y="1851279"/>
                  <a:pt x="2840260" y="1670971"/>
                  <a:pt x="2729008" y="1559814"/>
                </a:cubicBezTo>
                <a:close/>
              </a:path>
            </a:pathLst>
          </a:custGeom>
          <a:solidFill>
            <a:srgbClr val="FD903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자유형: 도형 27">
            <a:extLst>
              <a:ext uri="{FF2B5EF4-FFF2-40B4-BE49-F238E27FC236}">
                <a16:creationId xmlns:a16="http://schemas.microsoft.com/office/drawing/2014/main" id="{AD1AFD58-E850-7EB1-8304-20333D9917C2}"/>
              </a:ext>
            </a:extLst>
          </p:cNvPr>
          <p:cNvSpPr/>
          <p:nvPr/>
        </p:nvSpPr>
        <p:spPr>
          <a:xfrm>
            <a:off x="9154536" y="4029043"/>
            <a:ext cx="2105746" cy="2637264"/>
          </a:xfrm>
          <a:custGeom>
            <a:avLst/>
            <a:gdLst>
              <a:gd name="connsiteX0" fmla="*/ 2729008 w 2812446"/>
              <a:gd name="connsiteY0" fmla="*/ 1559814 h 3522345"/>
              <a:gd name="connsiteX1" fmla="*/ 1252633 w 2812446"/>
              <a:gd name="connsiteY1" fmla="*/ 83439 h 3522345"/>
              <a:gd name="connsiteX2" fmla="*/ 849916 w 2812446"/>
              <a:gd name="connsiteY2" fmla="*/ 83439 h 3522345"/>
              <a:gd name="connsiteX3" fmla="*/ 2381 w 2812446"/>
              <a:gd name="connsiteY3" fmla="*/ 930974 h 3522345"/>
              <a:gd name="connsiteX4" fmla="*/ 628840 w 2812446"/>
              <a:gd name="connsiteY4" fmla="*/ 1557433 h 3522345"/>
              <a:gd name="connsiteX5" fmla="*/ 628840 w 2812446"/>
              <a:gd name="connsiteY5" fmla="*/ 1960150 h 3522345"/>
              <a:gd name="connsiteX6" fmla="*/ 0 w 2812446"/>
              <a:gd name="connsiteY6" fmla="*/ 2588990 h 3522345"/>
              <a:gd name="connsiteX7" fmla="*/ 849916 w 2812446"/>
              <a:gd name="connsiteY7" fmla="*/ 3438906 h 3522345"/>
              <a:gd name="connsiteX8" fmla="*/ 1252633 w 2812446"/>
              <a:gd name="connsiteY8" fmla="*/ 3438906 h 3522345"/>
              <a:gd name="connsiteX9" fmla="*/ 2729008 w 2812446"/>
              <a:gd name="connsiteY9" fmla="*/ 1962531 h 3522345"/>
              <a:gd name="connsiteX10" fmla="*/ 2729008 w 2812446"/>
              <a:gd name="connsiteY10" fmla="*/ 1559814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2446" h="3522345">
                <a:moveTo>
                  <a:pt x="2729008" y="1559814"/>
                </a:moveTo>
                <a:lnTo>
                  <a:pt x="1252633" y="83439"/>
                </a:lnTo>
                <a:cubicBezTo>
                  <a:pt x="1141381" y="-27813"/>
                  <a:pt x="961072" y="-27813"/>
                  <a:pt x="849916" y="83439"/>
                </a:cubicBezTo>
                <a:lnTo>
                  <a:pt x="2381" y="930974"/>
                </a:lnTo>
                <a:lnTo>
                  <a:pt x="628840" y="1557433"/>
                </a:lnTo>
                <a:cubicBezTo>
                  <a:pt x="740093" y="1668685"/>
                  <a:pt x="740093" y="1848993"/>
                  <a:pt x="628840" y="1960150"/>
                </a:cubicBezTo>
                <a:lnTo>
                  <a:pt x="0" y="2588990"/>
                </a:lnTo>
                <a:lnTo>
                  <a:pt x="849916" y="3438906"/>
                </a:lnTo>
                <a:cubicBezTo>
                  <a:pt x="961168" y="3550158"/>
                  <a:pt x="1141476" y="3550158"/>
                  <a:pt x="1252633" y="3438906"/>
                </a:cubicBezTo>
                <a:lnTo>
                  <a:pt x="2729008" y="1962531"/>
                </a:lnTo>
                <a:cubicBezTo>
                  <a:pt x="2840260" y="1851279"/>
                  <a:pt x="2840260" y="1670971"/>
                  <a:pt x="2729008" y="1559814"/>
                </a:cubicBezTo>
                <a:close/>
              </a:path>
            </a:pathLst>
          </a:custGeom>
          <a:solidFill>
            <a:srgbClr val="FFD43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6156228-9630-4293-970E-1794504C7DEA}"/>
              </a:ext>
            </a:extLst>
          </p:cNvPr>
          <p:cNvGrpSpPr/>
          <p:nvPr/>
        </p:nvGrpSpPr>
        <p:grpSpPr>
          <a:xfrm>
            <a:off x="7796658" y="1369780"/>
            <a:ext cx="4331174" cy="4118440"/>
            <a:chOff x="3052558" y="488760"/>
            <a:chExt cx="2706608" cy="4118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E1AFF0F-F091-4560-A3C6-9BF84397F00C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E62949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Diamond 2">
              <a:extLst>
                <a:ext uri="{FF2B5EF4-FFF2-40B4-BE49-F238E27FC236}">
                  <a16:creationId xmlns:a16="http://schemas.microsoft.com/office/drawing/2014/main" id="{35177E1F-FEC4-475C-B488-3BD6D0719121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79E134-003F-41CD-9A4F-307C7821B2C1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04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F81E6367-60D5-41CC-9325-8AFE70D784CF}"/>
              </a:ext>
            </a:extLst>
          </p:cNvPr>
          <p:cNvGrpSpPr/>
          <p:nvPr/>
        </p:nvGrpSpPr>
        <p:grpSpPr>
          <a:xfrm>
            <a:off x="5315313" y="1369780"/>
            <a:ext cx="4115372" cy="4118440"/>
            <a:chOff x="3052558" y="488760"/>
            <a:chExt cx="2706608" cy="4118440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E43927FB-F077-4E40-ACD4-3CEFDE55A487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E62949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Diamond 61">
              <a:extLst>
                <a:ext uri="{FF2B5EF4-FFF2-40B4-BE49-F238E27FC236}">
                  <a16:creationId xmlns:a16="http://schemas.microsoft.com/office/drawing/2014/main" id="{D56CB60D-17F7-4F9F-A1BE-1D42DF8936AE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D203BF-570E-47BB-915E-3A5FCE24DAAA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03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66">
            <a:extLst>
              <a:ext uri="{FF2B5EF4-FFF2-40B4-BE49-F238E27FC236}">
                <a16:creationId xmlns:a16="http://schemas.microsoft.com/office/drawing/2014/main" id="{84000CE4-3195-49B5-A774-3E08D6577D3E}"/>
              </a:ext>
            </a:extLst>
          </p:cNvPr>
          <p:cNvGrpSpPr/>
          <p:nvPr/>
        </p:nvGrpSpPr>
        <p:grpSpPr>
          <a:xfrm>
            <a:off x="2769800" y="1369780"/>
            <a:ext cx="4199200" cy="4118440"/>
            <a:chOff x="3052558" y="488760"/>
            <a:chExt cx="2706608" cy="4118440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3D5A5263-4C5D-44E6-9B30-0024C6D4EE53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E62949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Diamond 68">
              <a:extLst>
                <a:ext uri="{FF2B5EF4-FFF2-40B4-BE49-F238E27FC236}">
                  <a16:creationId xmlns:a16="http://schemas.microsoft.com/office/drawing/2014/main" id="{C3350C0F-76B5-4067-B623-92E766B111A1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5F734A-49C8-4E51-93FF-1CFAAFD45CA4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02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76B42DB2-14A3-4D46-8039-AB66A4489F58}"/>
              </a:ext>
            </a:extLst>
          </p:cNvPr>
          <p:cNvGrpSpPr/>
          <p:nvPr/>
        </p:nvGrpSpPr>
        <p:grpSpPr>
          <a:xfrm>
            <a:off x="224287" y="1369780"/>
            <a:ext cx="4115372" cy="4118440"/>
            <a:chOff x="3052558" y="488760"/>
            <a:chExt cx="2706608" cy="4118440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FDEE4657-B93F-4885-A640-28D3E7F4A154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E62949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Diamond 75">
              <a:extLst>
                <a:ext uri="{FF2B5EF4-FFF2-40B4-BE49-F238E27FC236}">
                  <a16:creationId xmlns:a16="http://schemas.microsoft.com/office/drawing/2014/main" id="{D8C0571C-3617-43F7-B9E2-914447AC33AE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9DB573-FC86-4F6C-A79D-3C846381F1A7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01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7D962-E677-D3FD-718F-A633F0E08949}"/>
              </a:ext>
            </a:extLst>
          </p:cNvPr>
          <p:cNvSpPr/>
          <p:nvPr/>
        </p:nvSpPr>
        <p:spPr>
          <a:xfrm rot="3715846">
            <a:off x="1081950" y="3281165"/>
            <a:ext cx="3284598" cy="377663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id-ID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PENDAPATAN ASLI DAERAH (PAD)</a:t>
            </a:r>
            <a:endParaRPr lang="en-US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1A4857-8AE8-7E7C-D98F-916E2621E9CC}"/>
              </a:ext>
            </a:extLst>
          </p:cNvPr>
          <p:cNvSpPr/>
          <p:nvPr/>
        </p:nvSpPr>
        <p:spPr>
          <a:xfrm rot="3715846">
            <a:off x="3687819" y="3281162"/>
            <a:ext cx="3284598" cy="377663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id-ID" sz="1400" b="1" spc="50" dirty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PENDAPATAN </a:t>
            </a:r>
            <a:r>
              <a:rPr lang="en-US" sz="1400" b="1" spc="50" dirty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TRANSFER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F048FD-83B6-7788-921B-836E6257005D}"/>
              </a:ext>
            </a:extLst>
          </p:cNvPr>
          <p:cNvSpPr/>
          <p:nvPr/>
        </p:nvSpPr>
        <p:spPr>
          <a:xfrm rot="3715846">
            <a:off x="6146195" y="3281165"/>
            <a:ext cx="3284598" cy="377663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en-US" sz="1400" b="1" spc="50" dirty="0">
                <a:ln w="9525" cmpd="sng">
                  <a:solidFill>
                    <a:schemeClr val="accent3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LAIN-LAIN PENDAPATAN</a:t>
            </a:r>
            <a:r>
              <a:rPr lang="id-ID" sz="1400" b="1" spc="50" dirty="0">
                <a:ln w="9525" cmpd="sng">
                  <a:solidFill>
                    <a:schemeClr val="accent3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DAERAH </a:t>
            </a:r>
            <a:r>
              <a:rPr lang="en-US" sz="1400" b="1" spc="50" dirty="0">
                <a:ln w="9525" cmpd="sng">
                  <a:solidFill>
                    <a:schemeClr val="accent3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YANG SAH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DDA27B-AF14-C55C-3705-2D8FF2DD6B96}"/>
              </a:ext>
            </a:extLst>
          </p:cNvPr>
          <p:cNvSpPr/>
          <p:nvPr/>
        </p:nvSpPr>
        <p:spPr>
          <a:xfrm rot="3715846">
            <a:off x="8718489" y="3281163"/>
            <a:ext cx="3284598" cy="377663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en-US" sz="1400" b="1" spc="50" dirty="0">
                <a:ln w="9525" cmpd="sng">
                  <a:solidFill>
                    <a:schemeClr val="accent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JUMLAH </a:t>
            </a:r>
            <a:r>
              <a:rPr lang="id-ID" sz="1400" b="1" spc="50" dirty="0">
                <a:ln w="9525" cmpd="sng">
                  <a:solidFill>
                    <a:schemeClr val="accent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PENDAPATAN DAERAH</a:t>
            </a:r>
            <a:endParaRPr lang="en-US" sz="1400" b="1" spc="50" dirty="0">
              <a:ln w="9525" cmpd="sng">
                <a:solidFill>
                  <a:schemeClr val="accent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D15920-01FD-0F4C-E795-49051EDD2709}"/>
              </a:ext>
            </a:extLst>
          </p:cNvPr>
          <p:cNvSpPr/>
          <p:nvPr/>
        </p:nvSpPr>
        <p:spPr>
          <a:xfrm>
            <a:off x="602734" y="4808825"/>
            <a:ext cx="2484969" cy="435381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>
              <a:defRPr/>
            </a:pP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Rp. 80.547.057.966,08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C58D1A-58AE-1B1A-B4EF-54888927617D}"/>
              </a:ext>
            </a:extLst>
          </p:cNvPr>
          <p:cNvSpPr/>
          <p:nvPr/>
        </p:nvSpPr>
        <p:spPr>
          <a:xfrm>
            <a:off x="3655578" y="4810918"/>
            <a:ext cx="2484969" cy="435381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>
              <a:defRPr/>
            </a:pPr>
            <a:r>
              <a:rPr lang="en-US" sz="160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Rp. 1.249.570.964.177,00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7A5C39-5B30-8268-547E-82FFD3F56D20}"/>
              </a:ext>
            </a:extLst>
          </p:cNvPr>
          <p:cNvSpPr/>
          <p:nvPr/>
        </p:nvSpPr>
        <p:spPr>
          <a:xfrm>
            <a:off x="8775313" y="4808824"/>
            <a:ext cx="2484969" cy="435381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>
              <a:defRPr/>
            </a:pPr>
            <a:r>
              <a:rPr lang="en-US" sz="1600" b="1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Rp. 1.339.633.362.715,08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A11CE7-DC8E-AC55-1CCF-A6233D89AB11}"/>
              </a:ext>
            </a:extLst>
          </p:cNvPr>
          <p:cNvSpPr/>
          <p:nvPr/>
        </p:nvSpPr>
        <p:spPr>
          <a:xfrm>
            <a:off x="6220483" y="4808825"/>
            <a:ext cx="2484969" cy="435381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>
              <a:defRPr/>
            </a:pPr>
            <a:r>
              <a:rPr lang="en-US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Rp. 9.515.340.572,00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6829B1-9B97-7B31-DE8D-C4CE2574B6C4}"/>
              </a:ext>
            </a:extLst>
          </p:cNvPr>
          <p:cNvSpPr txBox="1"/>
          <p:nvPr/>
        </p:nvSpPr>
        <p:spPr>
          <a:xfrm>
            <a:off x="809209" y="4132593"/>
            <a:ext cx="17732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ko-KR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101,76%</a:t>
            </a:r>
            <a:endParaRPr lang="ko-KR" alt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FA603D-99C9-9CA9-B0EC-3A363E48054B}"/>
              </a:ext>
            </a:extLst>
          </p:cNvPr>
          <p:cNvSpPr txBox="1"/>
          <p:nvPr/>
        </p:nvSpPr>
        <p:spPr>
          <a:xfrm>
            <a:off x="3920872" y="4132593"/>
            <a:ext cx="17679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ko-KR" sz="2800" b="1" spc="50" dirty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106,11%</a:t>
            </a:r>
            <a:endParaRPr lang="ko-KR" altLang="en-US" sz="2800" b="1" spc="50" dirty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BCBC96-963A-9AB9-6532-8725B3A9600F}"/>
              </a:ext>
            </a:extLst>
          </p:cNvPr>
          <p:cNvSpPr txBox="1"/>
          <p:nvPr/>
        </p:nvSpPr>
        <p:spPr>
          <a:xfrm>
            <a:off x="6613398" y="4124507"/>
            <a:ext cx="15952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ko-KR" sz="2800" b="1" spc="50" dirty="0">
                <a:ln w="9525" cmpd="sng">
                  <a:solidFill>
                    <a:schemeClr val="accent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19,01%</a:t>
            </a:r>
            <a:endParaRPr lang="ko-KR" altLang="en-US" sz="2800" b="1" spc="50" dirty="0">
              <a:ln w="9525" cmpd="sng">
                <a:solidFill>
                  <a:schemeClr val="accent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B2B4F4-6B20-4858-4758-2EDB5BC749C7}"/>
              </a:ext>
            </a:extLst>
          </p:cNvPr>
          <p:cNvSpPr txBox="1"/>
          <p:nvPr/>
        </p:nvSpPr>
        <p:spPr>
          <a:xfrm>
            <a:off x="9049346" y="4123573"/>
            <a:ext cx="1666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ko-KR" sz="2800" b="1" spc="50" dirty="0">
                <a:ln w="9525" cmpd="sng">
                  <a:solidFill>
                    <a:schemeClr val="accent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Arial" pitchFamily="34" charset="0"/>
              </a:rPr>
              <a:t>102,51%</a:t>
            </a:r>
            <a:endParaRPr lang="ko-KR" altLang="en-US" sz="2800" b="1" spc="50" dirty="0">
              <a:ln w="9525" cmpd="sng">
                <a:solidFill>
                  <a:schemeClr val="accent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5" name="object 78">
            <a:extLst>
              <a:ext uri="{FF2B5EF4-FFF2-40B4-BE49-F238E27FC236}">
                <a16:creationId xmlns:a16="http://schemas.microsoft.com/office/drawing/2014/main" id="{E082D03F-FF9A-0E4E-66CD-981201AF29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46" name="object 79">
            <a:extLst>
              <a:ext uri="{FF2B5EF4-FFF2-40B4-BE49-F238E27FC236}">
                <a16:creationId xmlns:a16="http://schemas.microsoft.com/office/drawing/2014/main" id="{2815C6C5-42EA-7277-DCC5-5915C844E36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8481F0E-86B3-C5FD-E991-9EC976744FDD}"/>
              </a:ext>
            </a:extLst>
          </p:cNvPr>
          <p:cNvSpPr txBox="1"/>
          <p:nvPr/>
        </p:nvSpPr>
        <p:spPr>
          <a:xfrm>
            <a:off x="1914413" y="300562"/>
            <a:ext cx="83551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KABUPATEN BARITO TIMUR</a:t>
            </a:r>
            <a:endParaRPr kumimoji="0" lang="id-ID" sz="2000" b="0" i="0" u="none" strike="noStrike" kern="1200" cap="none" spc="0" normalizeH="0" baseline="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oper Std Black" panose="0208090304030B020404" pitchFamily="18" charset="0"/>
              <a:ea typeface="맑은 고딕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CD56A47-3D47-70FC-98D0-0DA3991D4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084" y="393031"/>
            <a:ext cx="701744" cy="85150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E7E6A26-6EB7-B5F8-3BBC-0C8F06C0FBED}"/>
              </a:ext>
            </a:extLst>
          </p:cNvPr>
          <p:cNvSpPr txBox="1"/>
          <p:nvPr/>
        </p:nvSpPr>
        <p:spPr>
          <a:xfrm>
            <a:off x="1914412" y="595172"/>
            <a:ext cx="83551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PENDAPATAN DAERAH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E442E0-4613-CAF4-F303-84E34688AE4A}"/>
              </a:ext>
            </a:extLst>
          </p:cNvPr>
          <p:cNvSpPr txBox="1"/>
          <p:nvPr/>
        </p:nvSpPr>
        <p:spPr>
          <a:xfrm>
            <a:off x="3521268" y="962317"/>
            <a:ext cx="51598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31 Desember 2025</a:t>
            </a:r>
            <a:endParaRPr kumimoji="0" lang="id-ID" sz="1400" b="0" i="0" u="none" strike="noStrike" kern="1200" cap="none" spc="0" normalizeH="0" baseline="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oper Std Black" panose="0208090304030B020404" pitchFamily="18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B1563F99-2503-423C-B2E2-288067AAEC0A}"/>
              </a:ext>
            </a:extLst>
          </p:cNvPr>
          <p:cNvSpPr/>
          <p:nvPr/>
        </p:nvSpPr>
        <p:spPr>
          <a:xfrm>
            <a:off x="6483983" y="3120479"/>
            <a:ext cx="930762" cy="63609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AAE56BD8-6B49-4848-8118-0623A606C8FE}"/>
              </a:ext>
            </a:extLst>
          </p:cNvPr>
          <p:cNvSpPr/>
          <p:nvPr/>
        </p:nvSpPr>
        <p:spPr>
          <a:xfrm>
            <a:off x="7384262" y="2792908"/>
            <a:ext cx="930762" cy="6360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B455AD95-9866-425E-9376-988BDAD84634}"/>
              </a:ext>
            </a:extLst>
          </p:cNvPr>
          <p:cNvSpPr/>
          <p:nvPr/>
        </p:nvSpPr>
        <p:spPr>
          <a:xfrm>
            <a:off x="8365274" y="1846212"/>
            <a:ext cx="930762" cy="6360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1A1BCB15-73AB-460E-BEAD-1C754E9E86D9}"/>
              </a:ext>
            </a:extLst>
          </p:cNvPr>
          <p:cNvSpPr/>
          <p:nvPr/>
        </p:nvSpPr>
        <p:spPr>
          <a:xfrm>
            <a:off x="9319931" y="3437487"/>
            <a:ext cx="930762" cy="63609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90AFC5ED-F770-4DBD-A657-84E9C30EBB8A}"/>
              </a:ext>
            </a:extLst>
          </p:cNvPr>
          <p:cNvSpPr/>
          <p:nvPr/>
        </p:nvSpPr>
        <p:spPr>
          <a:xfrm>
            <a:off x="10250693" y="2149988"/>
            <a:ext cx="930762" cy="63609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951E5FD-C5CD-4401-A5C4-E0C846618107}"/>
              </a:ext>
            </a:extLst>
          </p:cNvPr>
          <p:cNvGrpSpPr/>
          <p:nvPr/>
        </p:nvGrpSpPr>
        <p:grpSpPr>
          <a:xfrm>
            <a:off x="5591175" y="1971506"/>
            <a:ext cx="6505575" cy="4888932"/>
            <a:chOff x="3762374" y="1005381"/>
            <a:chExt cx="8569463" cy="5776240"/>
          </a:xfrm>
        </p:grpSpPr>
        <p:graphicFrame>
          <p:nvGraphicFramePr>
            <p:cNvPr id="9" name="Chart 2">
              <a:extLst>
                <a:ext uri="{FF2B5EF4-FFF2-40B4-BE49-F238E27FC236}">
                  <a16:creationId xmlns:a16="http://schemas.microsoft.com/office/drawing/2014/main" id="{816E84DA-3B05-4EBD-8B87-CC3D136FF936}"/>
                </a:ext>
              </a:extLst>
            </p:cNvPr>
            <p:cNvGraphicFramePr/>
            <p:nvPr/>
          </p:nvGraphicFramePr>
          <p:xfrm>
            <a:off x="4800603" y="1005381"/>
            <a:ext cx="6457947" cy="4122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rapezoid 12">
              <a:extLst>
                <a:ext uri="{FF2B5EF4-FFF2-40B4-BE49-F238E27FC236}">
                  <a16:creationId xmlns:a16="http://schemas.microsoft.com/office/drawing/2014/main" id="{42A23F58-CBFF-4846-8472-F0D9AE54A761}"/>
                </a:ext>
              </a:extLst>
            </p:cNvPr>
            <p:cNvSpPr/>
            <p:nvPr/>
          </p:nvSpPr>
          <p:spPr>
            <a:xfrm flipH="1">
              <a:off x="7345335" y="4972545"/>
              <a:ext cx="1370185" cy="1806194"/>
            </a:xfrm>
            <a:prstGeom prst="trapezoid">
              <a:avLst>
                <a:gd name="adj" fmla="val 2569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rapezoid 53">
              <a:extLst>
                <a:ext uri="{FF2B5EF4-FFF2-40B4-BE49-F238E27FC236}">
                  <a16:creationId xmlns:a16="http://schemas.microsoft.com/office/drawing/2014/main" id="{4FB0DF67-7BA4-4475-9CF8-009117990921}"/>
                </a:ext>
              </a:extLst>
            </p:cNvPr>
            <p:cNvSpPr/>
            <p:nvPr/>
          </p:nvSpPr>
          <p:spPr>
            <a:xfrm flipH="1">
              <a:off x="5774886" y="4972542"/>
              <a:ext cx="1372003" cy="1806200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rapezoid 53">
              <a:extLst>
                <a:ext uri="{FF2B5EF4-FFF2-40B4-BE49-F238E27FC236}">
                  <a16:creationId xmlns:a16="http://schemas.microsoft.com/office/drawing/2014/main" id="{551A7DE7-C386-4082-80E4-1C8C32610C38}"/>
                </a:ext>
              </a:extLst>
            </p:cNvPr>
            <p:cNvSpPr/>
            <p:nvPr/>
          </p:nvSpPr>
          <p:spPr>
            <a:xfrm flipH="1">
              <a:off x="3762374" y="4972545"/>
              <a:ext cx="2151352" cy="1806194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rapezoid 53">
              <a:extLst>
                <a:ext uri="{FF2B5EF4-FFF2-40B4-BE49-F238E27FC236}">
                  <a16:creationId xmlns:a16="http://schemas.microsoft.com/office/drawing/2014/main" id="{A0A567BF-B333-408F-B7C0-04FFCD158992}"/>
                </a:ext>
              </a:extLst>
            </p:cNvPr>
            <p:cNvSpPr/>
            <p:nvPr/>
          </p:nvSpPr>
          <p:spPr>
            <a:xfrm>
              <a:off x="8941940" y="4972542"/>
              <a:ext cx="1359126" cy="1806200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9840304A-65EB-4F0E-AA58-C03FB0936466}"/>
                </a:ext>
              </a:extLst>
            </p:cNvPr>
            <p:cNvSpPr/>
            <p:nvPr/>
          </p:nvSpPr>
          <p:spPr>
            <a:xfrm>
              <a:off x="10166650" y="4972544"/>
              <a:ext cx="2165187" cy="180907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  <a:gd name="connsiteX0" fmla="*/ 372431 w 1130610"/>
                <a:gd name="connsiteY0" fmla="*/ 973151 h 973151"/>
                <a:gd name="connsiteX1" fmla="*/ 0 w 1130610"/>
                <a:gd name="connsiteY1" fmla="*/ 0 h 973151"/>
                <a:gd name="connsiteX2" fmla="*/ 360040 w 1130610"/>
                <a:gd name="connsiteY2" fmla="*/ 0 h 973151"/>
                <a:gd name="connsiteX3" fmla="*/ 1130610 w 1130610"/>
                <a:gd name="connsiteY3" fmla="*/ 971600 h 973151"/>
                <a:gd name="connsiteX4" fmla="*/ 372431 w 1130610"/>
                <a:gd name="connsiteY4" fmla="*/ 973151 h 9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3151">
                  <a:moveTo>
                    <a:pt x="372431" y="97315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7315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3" name="object 78">
            <a:extLst>
              <a:ext uri="{FF2B5EF4-FFF2-40B4-BE49-F238E27FC236}">
                <a16:creationId xmlns:a16="http://schemas.microsoft.com/office/drawing/2014/main" id="{02EEC61D-423F-A068-4E5C-26C3963756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34" name="object 79">
            <a:extLst>
              <a:ext uri="{FF2B5EF4-FFF2-40B4-BE49-F238E27FC236}">
                <a16:creationId xmlns:a16="http://schemas.microsoft.com/office/drawing/2014/main" id="{651F87C3-15D1-646D-EE43-D603427821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E3760F-BE3A-FE42-835B-E3A16B98D842}"/>
              </a:ext>
            </a:extLst>
          </p:cNvPr>
          <p:cNvSpPr txBox="1"/>
          <p:nvPr/>
        </p:nvSpPr>
        <p:spPr>
          <a:xfrm>
            <a:off x="1923617" y="619377"/>
            <a:ext cx="83551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KABUPATEN BARITO TIMUR</a:t>
            </a:r>
            <a:endParaRPr kumimoji="0" lang="id-ID" sz="2000" b="0" i="0" u="none" strike="noStrike" kern="1200" cap="none" spc="0" normalizeH="0" baseline="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oper Std Black" panose="0208090304030B020404" pitchFamily="18" charset="0"/>
              <a:ea typeface="맑은 고딕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6D56AA8-AE47-49BB-3A10-E904B6819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438" y="302678"/>
            <a:ext cx="701744" cy="85150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1379D2F-6B09-F1DC-C750-42C9320DCB01}"/>
              </a:ext>
            </a:extLst>
          </p:cNvPr>
          <p:cNvSpPr txBox="1"/>
          <p:nvPr/>
        </p:nvSpPr>
        <p:spPr>
          <a:xfrm>
            <a:off x="1914413" y="206059"/>
            <a:ext cx="83551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PENDAPATAN DAERAH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D2C34E-A210-F140-79FE-577564B9A08C}"/>
              </a:ext>
            </a:extLst>
          </p:cNvPr>
          <p:cNvSpPr txBox="1"/>
          <p:nvPr/>
        </p:nvSpPr>
        <p:spPr>
          <a:xfrm>
            <a:off x="3521267" y="944549"/>
            <a:ext cx="51598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31 Desember 2025</a:t>
            </a:r>
            <a:endParaRPr kumimoji="0" lang="id-ID" sz="1400" b="0" i="0" u="none" strike="noStrike" kern="1200" cap="none" spc="0" normalizeH="0" baseline="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oper Std Black" panose="0208090304030B020404" pitchFamily="18" charset="0"/>
              <a:ea typeface="맑은 고딕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7F3E836-DE73-4917-DFB4-6E9237C41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81913"/>
              </p:ext>
            </p:extLst>
          </p:nvPr>
        </p:nvGraphicFramePr>
        <p:xfrm>
          <a:off x="245501" y="1431010"/>
          <a:ext cx="11711333" cy="407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2423201" imgH="11287202" progId="Excel.Sheet.12">
                  <p:embed/>
                </p:oleObj>
              </mc:Choice>
              <mc:Fallback>
                <p:oleObj name="Worksheet" r:id="rId6" imgW="32423201" imgH="112872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01" y="1431010"/>
                        <a:ext cx="11711333" cy="4076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B6485-D5C0-2D94-022A-A63003C58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4C2D67A0-1CB3-D6A2-410D-C413888C5B7C}"/>
              </a:ext>
            </a:extLst>
          </p:cNvPr>
          <p:cNvSpPr/>
          <p:nvPr/>
        </p:nvSpPr>
        <p:spPr>
          <a:xfrm>
            <a:off x="7073025" y="3329187"/>
            <a:ext cx="930762" cy="63609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AE54CDE8-F5EC-8694-6E1F-BF9D4412DE54}"/>
              </a:ext>
            </a:extLst>
          </p:cNvPr>
          <p:cNvSpPr/>
          <p:nvPr/>
        </p:nvSpPr>
        <p:spPr>
          <a:xfrm>
            <a:off x="7900384" y="3046353"/>
            <a:ext cx="930762" cy="6360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D672C2AC-DBB9-AB47-F8CA-7E3E39D3E100}"/>
              </a:ext>
            </a:extLst>
          </p:cNvPr>
          <p:cNvSpPr/>
          <p:nvPr/>
        </p:nvSpPr>
        <p:spPr>
          <a:xfrm>
            <a:off x="8745866" y="2136306"/>
            <a:ext cx="930762" cy="6360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67EBA8A4-AC4E-6523-B1ED-D894F888023D}"/>
              </a:ext>
            </a:extLst>
          </p:cNvPr>
          <p:cNvSpPr/>
          <p:nvPr/>
        </p:nvSpPr>
        <p:spPr>
          <a:xfrm>
            <a:off x="9599724" y="3630186"/>
            <a:ext cx="930762" cy="63609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3617F3F3-D31F-6F7C-4353-D4EF6A0C0ADE}"/>
              </a:ext>
            </a:extLst>
          </p:cNvPr>
          <p:cNvSpPr/>
          <p:nvPr/>
        </p:nvSpPr>
        <p:spPr>
          <a:xfrm>
            <a:off x="10429002" y="2458548"/>
            <a:ext cx="930762" cy="63609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EDB1111-161B-0EBB-478C-F02E04D9339F}"/>
              </a:ext>
            </a:extLst>
          </p:cNvPr>
          <p:cNvGrpSpPr/>
          <p:nvPr/>
        </p:nvGrpSpPr>
        <p:grpSpPr>
          <a:xfrm>
            <a:off x="6344497" y="2308316"/>
            <a:ext cx="5780296" cy="4547142"/>
            <a:chOff x="3762374" y="1005381"/>
            <a:chExt cx="8569463" cy="5776240"/>
          </a:xfrm>
        </p:grpSpPr>
        <p:graphicFrame>
          <p:nvGraphicFramePr>
            <p:cNvPr id="9" name="Chart 2">
              <a:extLst>
                <a:ext uri="{FF2B5EF4-FFF2-40B4-BE49-F238E27FC236}">
                  <a16:creationId xmlns:a16="http://schemas.microsoft.com/office/drawing/2014/main" id="{15FD7735-63B0-1908-1F56-1F1DA79BEE9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8848585"/>
                </p:ext>
              </p:extLst>
            </p:nvPr>
          </p:nvGraphicFramePr>
          <p:xfrm>
            <a:off x="4800603" y="1005381"/>
            <a:ext cx="6457947" cy="4122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rapezoid 12">
              <a:extLst>
                <a:ext uri="{FF2B5EF4-FFF2-40B4-BE49-F238E27FC236}">
                  <a16:creationId xmlns:a16="http://schemas.microsoft.com/office/drawing/2014/main" id="{49BE24E3-FF8A-7290-8893-6838F61F8918}"/>
                </a:ext>
              </a:extLst>
            </p:cNvPr>
            <p:cNvSpPr/>
            <p:nvPr/>
          </p:nvSpPr>
          <p:spPr>
            <a:xfrm flipH="1">
              <a:off x="7345335" y="4972545"/>
              <a:ext cx="1370185" cy="1806194"/>
            </a:xfrm>
            <a:prstGeom prst="trapezoid">
              <a:avLst>
                <a:gd name="adj" fmla="val 2569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rapezoid 53">
              <a:extLst>
                <a:ext uri="{FF2B5EF4-FFF2-40B4-BE49-F238E27FC236}">
                  <a16:creationId xmlns:a16="http://schemas.microsoft.com/office/drawing/2014/main" id="{3B81A833-6A7F-DA6B-DBA5-31C546ACFEE9}"/>
                </a:ext>
              </a:extLst>
            </p:cNvPr>
            <p:cNvSpPr/>
            <p:nvPr/>
          </p:nvSpPr>
          <p:spPr>
            <a:xfrm flipH="1">
              <a:off x="5774886" y="4972542"/>
              <a:ext cx="1372003" cy="1806200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rapezoid 53">
              <a:extLst>
                <a:ext uri="{FF2B5EF4-FFF2-40B4-BE49-F238E27FC236}">
                  <a16:creationId xmlns:a16="http://schemas.microsoft.com/office/drawing/2014/main" id="{244BABE4-AE9E-07D5-785F-A4B534D3E78D}"/>
                </a:ext>
              </a:extLst>
            </p:cNvPr>
            <p:cNvSpPr/>
            <p:nvPr/>
          </p:nvSpPr>
          <p:spPr>
            <a:xfrm flipH="1">
              <a:off x="3762374" y="4972545"/>
              <a:ext cx="2151352" cy="1806194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rapezoid 53">
              <a:extLst>
                <a:ext uri="{FF2B5EF4-FFF2-40B4-BE49-F238E27FC236}">
                  <a16:creationId xmlns:a16="http://schemas.microsoft.com/office/drawing/2014/main" id="{C47475A4-D970-0FA0-449F-D06274D8A769}"/>
                </a:ext>
              </a:extLst>
            </p:cNvPr>
            <p:cNvSpPr/>
            <p:nvPr/>
          </p:nvSpPr>
          <p:spPr>
            <a:xfrm>
              <a:off x="8941940" y="4972542"/>
              <a:ext cx="1359126" cy="1806200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56CBBFAB-978A-4DC8-C6B4-D3FD50650C1A}"/>
                </a:ext>
              </a:extLst>
            </p:cNvPr>
            <p:cNvSpPr/>
            <p:nvPr/>
          </p:nvSpPr>
          <p:spPr>
            <a:xfrm>
              <a:off x="10166650" y="4972544"/>
              <a:ext cx="2165187" cy="180907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  <a:gd name="connsiteX0" fmla="*/ 372431 w 1130610"/>
                <a:gd name="connsiteY0" fmla="*/ 973151 h 973151"/>
                <a:gd name="connsiteX1" fmla="*/ 0 w 1130610"/>
                <a:gd name="connsiteY1" fmla="*/ 0 h 973151"/>
                <a:gd name="connsiteX2" fmla="*/ 360040 w 1130610"/>
                <a:gd name="connsiteY2" fmla="*/ 0 h 973151"/>
                <a:gd name="connsiteX3" fmla="*/ 1130610 w 1130610"/>
                <a:gd name="connsiteY3" fmla="*/ 971600 h 973151"/>
                <a:gd name="connsiteX4" fmla="*/ 372431 w 1130610"/>
                <a:gd name="connsiteY4" fmla="*/ 973151 h 9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3151">
                  <a:moveTo>
                    <a:pt x="372431" y="97315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7315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" name="object 78">
            <a:extLst>
              <a:ext uri="{FF2B5EF4-FFF2-40B4-BE49-F238E27FC236}">
                <a16:creationId xmlns:a16="http://schemas.microsoft.com/office/drawing/2014/main" id="{DB466F1C-16E1-EB4B-EB51-C2AC6BABE4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15" name="object 79">
            <a:extLst>
              <a:ext uri="{FF2B5EF4-FFF2-40B4-BE49-F238E27FC236}">
                <a16:creationId xmlns:a16="http://schemas.microsoft.com/office/drawing/2014/main" id="{64CF9E52-67D9-0737-151F-ED665DFD03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B79983-50C1-A925-D12E-61F2AC1DC0A1}"/>
              </a:ext>
            </a:extLst>
          </p:cNvPr>
          <p:cNvSpPr txBox="1"/>
          <p:nvPr/>
        </p:nvSpPr>
        <p:spPr>
          <a:xfrm>
            <a:off x="1922484" y="526455"/>
            <a:ext cx="83551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KABUPATEN BARITO TIMUR</a:t>
            </a:r>
            <a:endParaRPr kumimoji="0" lang="id-ID" sz="2000" b="0" i="0" u="none" strike="noStrike" kern="1200" cap="none" spc="0" normalizeH="0" baseline="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oper Std Black" panose="0208090304030B020404" pitchFamily="18" charset="0"/>
              <a:ea typeface="맑은 고딕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D279B0-A274-D6DF-2FA3-F27B52A66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413" y="345023"/>
            <a:ext cx="701744" cy="851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975A34-C7D7-6129-FDC7-26F970584536}"/>
              </a:ext>
            </a:extLst>
          </p:cNvPr>
          <p:cNvSpPr txBox="1"/>
          <p:nvPr/>
        </p:nvSpPr>
        <p:spPr>
          <a:xfrm>
            <a:off x="1922484" y="226860"/>
            <a:ext cx="83551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GRAFIK </a:t>
            </a:r>
            <a:r>
              <a:rPr kumimoji="0" lang="id-ID" sz="20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PENDAPATAN DAERAH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941AD0-83F5-45B6-CF2B-A1C4EE9D2D63}"/>
              </a:ext>
            </a:extLst>
          </p:cNvPr>
          <p:cNvSpPr txBox="1"/>
          <p:nvPr/>
        </p:nvSpPr>
        <p:spPr>
          <a:xfrm>
            <a:off x="3516099" y="793206"/>
            <a:ext cx="51598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31 Desember 2025</a:t>
            </a:r>
            <a:endParaRPr kumimoji="0" lang="id-ID" sz="1800" b="0" i="0" u="none" strike="noStrike" kern="1200" cap="none" spc="0" normalizeH="0" baseline="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oper Std Black" panose="0208090304030B020404" pitchFamily="18" charset="0"/>
              <a:ea typeface="맑은 고딕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DF505-019E-37AE-19F9-BB6AF09CA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20" y="1286668"/>
            <a:ext cx="11676760" cy="53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F2C29E3-BD62-4EB7-AB70-F60F9CB82E76}"/>
              </a:ext>
            </a:extLst>
          </p:cNvPr>
          <p:cNvGrpSpPr/>
          <p:nvPr/>
        </p:nvGrpSpPr>
        <p:grpSpPr>
          <a:xfrm flipH="1">
            <a:off x="5010009" y="1413302"/>
            <a:ext cx="3102176" cy="975617"/>
            <a:chOff x="3838575" y="2652725"/>
            <a:chExt cx="4513707" cy="1556086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7A1CD3B-8BE1-4B47-987B-783D36E2CC9F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918DCF6-48B8-4AA4-B535-27BB555DB1C4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" name="그룹 11">
            <a:extLst>
              <a:ext uri="{FF2B5EF4-FFF2-40B4-BE49-F238E27FC236}">
                <a16:creationId xmlns:a16="http://schemas.microsoft.com/office/drawing/2014/main" id="{64A1F630-0EBD-7278-8701-CED29D777992}"/>
              </a:ext>
            </a:extLst>
          </p:cNvPr>
          <p:cNvGrpSpPr/>
          <p:nvPr/>
        </p:nvGrpSpPr>
        <p:grpSpPr>
          <a:xfrm rot="10800000">
            <a:off x="4499301" y="5271872"/>
            <a:ext cx="3520436" cy="1175026"/>
            <a:chOff x="3838575" y="2652725"/>
            <a:chExt cx="4513707" cy="1556086"/>
          </a:xfrm>
          <a:solidFill>
            <a:srgbClr val="CBFF85"/>
          </a:solidFill>
        </p:grpSpPr>
        <p:sp>
          <p:nvSpPr>
            <p:cNvPr id="4" name="자유형: 도형 12">
              <a:extLst>
                <a:ext uri="{FF2B5EF4-FFF2-40B4-BE49-F238E27FC236}">
                  <a16:creationId xmlns:a16="http://schemas.microsoft.com/office/drawing/2014/main" id="{938899AC-4499-58AC-67FB-A6032B25594A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grpFill/>
            <a:ln w="9525" cap="flat">
              <a:solidFill>
                <a:srgbClr val="F799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i="0" u="none" strike="noStrike" kern="1200" normalizeH="0" baseline="0" noProof="0">
                <a:ln>
                  <a:solidFill>
                    <a:srgbClr val="F27C68"/>
                  </a:solidFill>
                </a:ln>
                <a:solidFill>
                  <a:prstClr val="black"/>
                </a:solidFill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자유형: 도형 13">
              <a:extLst>
                <a:ext uri="{FF2B5EF4-FFF2-40B4-BE49-F238E27FC236}">
                  <a16:creationId xmlns:a16="http://schemas.microsoft.com/office/drawing/2014/main" id="{DF739B5E-0C4A-9524-E5A2-9A12019626AA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rgbClr val="66FF66"/>
            </a:solidFill>
            <a:ln w="9525" cap="flat">
              <a:solidFill>
                <a:srgbClr val="F799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i="0" u="none" strike="noStrike" kern="1200" normalizeH="0" baseline="0" noProof="0">
                <a:ln>
                  <a:solidFill>
                    <a:srgbClr val="F27C68"/>
                  </a:solidFill>
                </a:ln>
                <a:solidFill>
                  <a:prstClr val="black"/>
                </a:solidFill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5200AE6-69FA-40CF-87A9-E4952CC8E995}"/>
              </a:ext>
            </a:extLst>
          </p:cNvPr>
          <p:cNvGrpSpPr/>
          <p:nvPr/>
        </p:nvGrpSpPr>
        <p:grpSpPr>
          <a:xfrm flipH="1">
            <a:off x="4770642" y="3442461"/>
            <a:ext cx="3361597" cy="975617"/>
            <a:chOff x="3838575" y="2652725"/>
            <a:chExt cx="4513707" cy="1556086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2547E6FB-F8E1-426A-8293-A14F586B8695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8918C27-5DDB-4C44-AB99-D8109A94C36F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그래픽 18">
            <a:extLst>
              <a:ext uri="{FF2B5EF4-FFF2-40B4-BE49-F238E27FC236}">
                <a16:creationId xmlns:a16="http://schemas.microsoft.com/office/drawing/2014/main" id="{32D55EEB-5DD9-4ECC-A57D-199F40E72BED}"/>
              </a:ext>
            </a:extLst>
          </p:cNvPr>
          <p:cNvSpPr/>
          <p:nvPr/>
        </p:nvSpPr>
        <p:spPr>
          <a:xfrm>
            <a:off x="5630383" y="1186932"/>
            <a:ext cx="931234" cy="5484507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F824B1A-432F-4ED9-B995-E564108F6CFB}"/>
              </a:ext>
            </a:extLst>
          </p:cNvPr>
          <p:cNvGrpSpPr/>
          <p:nvPr/>
        </p:nvGrpSpPr>
        <p:grpSpPr>
          <a:xfrm>
            <a:off x="4035576" y="2309813"/>
            <a:ext cx="3063963" cy="975617"/>
            <a:chOff x="3838575" y="2652725"/>
            <a:chExt cx="4513707" cy="1556086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8D9E366-489E-424B-A884-227EB40AC9F9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21CCF305-63D9-4A63-AB69-DC68A10FBD69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1FEFB42-6470-4DF5-A40D-725312B7D649}"/>
              </a:ext>
            </a:extLst>
          </p:cNvPr>
          <p:cNvGrpSpPr/>
          <p:nvPr/>
        </p:nvGrpSpPr>
        <p:grpSpPr>
          <a:xfrm>
            <a:off x="3133242" y="4360159"/>
            <a:ext cx="3804332" cy="1000501"/>
            <a:chOff x="3838575" y="2652725"/>
            <a:chExt cx="4513707" cy="1556086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32E0A74-6048-407A-9857-4AC957B160F1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7790482-26C6-46DB-8107-A6F6E3BB4436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5ABE93-A995-4F9D-A830-EF30E1F6A10B}"/>
              </a:ext>
            </a:extLst>
          </p:cNvPr>
          <p:cNvSpPr txBox="1"/>
          <p:nvPr/>
        </p:nvSpPr>
        <p:spPr>
          <a:xfrm>
            <a:off x="5140099" y="1715765"/>
            <a:ext cx="252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PAJAK DAERAH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C820C-FE2E-40A5-96A3-91DDBC090CB5}"/>
              </a:ext>
            </a:extLst>
          </p:cNvPr>
          <p:cNvSpPr txBox="1"/>
          <p:nvPr/>
        </p:nvSpPr>
        <p:spPr>
          <a:xfrm>
            <a:off x="4775559" y="3763303"/>
            <a:ext cx="314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LAIN-LAIN PAD YANG SAH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0FC72-94C7-47C4-A538-9868D174F9B5}"/>
              </a:ext>
            </a:extLst>
          </p:cNvPr>
          <p:cNvSpPr txBox="1"/>
          <p:nvPr/>
        </p:nvSpPr>
        <p:spPr>
          <a:xfrm>
            <a:off x="4215406" y="2612955"/>
            <a:ext cx="280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RETRIBUSI DAERAH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26B9B9-C64D-4927-8870-4D5CF8669B1C}"/>
              </a:ext>
            </a:extLst>
          </p:cNvPr>
          <p:cNvSpPr txBox="1"/>
          <p:nvPr/>
        </p:nvSpPr>
        <p:spPr>
          <a:xfrm>
            <a:off x="4125453" y="4625148"/>
            <a:ext cx="278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b="1" dirty="0">
                <a:ln>
                  <a:solidFill>
                    <a:srgbClr val="00B0F0"/>
                  </a:solidFill>
                </a:ln>
                <a:cs typeface="Arial" pitchFamily="34" charset="0"/>
              </a:rPr>
              <a:t>HASIL PENGELOLAAN KEKAYAAN DAERAH YANG DIPISAHKAN</a:t>
            </a:r>
            <a:endParaRPr kumimoji="0" lang="ko-KR" altLang="en-US" sz="1200" b="1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B10E89A4-6F54-45D2-890A-EDEF76AD4A59}"/>
              </a:ext>
            </a:extLst>
          </p:cNvPr>
          <p:cNvGrpSpPr/>
          <p:nvPr/>
        </p:nvGrpSpPr>
        <p:grpSpPr>
          <a:xfrm>
            <a:off x="457140" y="2033315"/>
            <a:ext cx="3695636" cy="1201987"/>
            <a:chOff x="310400" y="3881546"/>
            <a:chExt cx="4632556" cy="12019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DCC654-D24B-4D14-8AB0-F2861F88D589}"/>
                </a:ext>
              </a:extLst>
            </p:cNvPr>
            <p:cNvSpPr txBox="1"/>
            <p:nvPr/>
          </p:nvSpPr>
          <p:spPr>
            <a:xfrm>
              <a:off x="310400" y="4560313"/>
              <a:ext cx="4598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Arial"/>
                  <a:cs typeface="Arial" pitchFamily="34" charset="0"/>
                </a:rPr>
                <a:t>R</a:t>
              </a:r>
              <a:r>
                <a:rPr lang="en-US" altLang="ko-KR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/>
                  <a:cs typeface="Arial" pitchFamily="34" charset="0"/>
                </a:rPr>
                <a:t>p. 2.792.370.013,00 </a:t>
              </a:r>
              <a:r>
                <a:rPr kumimoji="0" lang="en-US" altLang="ko-KR" sz="2800" b="1" i="0" u="none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Arial"/>
                  <a:cs typeface="Arial" pitchFamily="34" charset="0"/>
                </a:rPr>
                <a:t>   </a:t>
              </a:r>
              <a:endParaRPr kumimoji="0" lang="ko-KR" altLang="en-US" sz="2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ECB93-96F2-4666-960F-B86FC961741E}"/>
                </a:ext>
              </a:extLst>
            </p:cNvPr>
            <p:cNvSpPr txBox="1"/>
            <p:nvPr/>
          </p:nvSpPr>
          <p:spPr>
            <a:xfrm>
              <a:off x="1652764" y="3881546"/>
              <a:ext cx="3290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Arial"/>
                  <a:cs typeface="Arial" pitchFamily="34" charset="0"/>
                </a:rPr>
                <a:t>56,71%</a:t>
              </a:r>
              <a:endParaRPr kumimoji="0" lang="ko-KR" altLang="en-US" sz="4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A64F42C-48CB-B588-146F-DA57518BD4EC}"/>
              </a:ext>
            </a:extLst>
          </p:cNvPr>
          <p:cNvSpPr txBox="1"/>
          <p:nvPr/>
        </p:nvSpPr>
        <p:spPr>
          <a:xfrm>
            <a:off x="4707874" y="5637041"/>
            <a:ext cx="232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JUMLAH PENDAPATAN ASLI DAERAH (PAD)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41" name="object 78">
            <a:extLst>
              <a:ext uri="{FF2B5EF4-FFF2-40B4-BE49-F238E27FC236}">
                <a16:creationId xmlns:a16="http://schemas.microsoft.com/office/drawing/2014/main" id="{736C9B08-8ACA-7816-2B60-A9DC377219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42" name="object 79">
            <a:extLst>
              <a:ext uri="{FF2B5EF4-FFF2-40B4-BE49-F238E27FC236}">
                <a16:creationId xmlns:a16="http://schemas.microsoft.com/office/drawing/2014/main" id="{7F710991-97E4-3DE9-5AE1-3378550704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9FEB8C-8080-6D99-AA94-610F78F0C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505" y="270624"/>
            <a:ext cx="701744" cy="85150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1376E17-9599-CDFA-A2C8-1A1BCF6CDEE2}"/>
              </a:ext>
            </a:extLst>
          </p:cNvPr>
          <p:cNvSpPr txBox="1"/>
          <p:nvPr/>
        </p:nvSpPr>
        <p:spPr>
          <a:xfrm>
            <a:off x="1914413" y="186561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KABUPATEN BARITO TIMUR</a:t>
            </a:r>
            <a:endParaRPr kumimoji="0" lang="id-ID" b="0" i="0" u="none" strike="noStrike" kern="1200" cap="none" spc="0" normalizeH="0" baseline="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oper Std Black" panose="0208090304030B020404" pitchFamily="18" charset="0"/>
              <a:ea typeface="맑은 고딕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ABB1A9-7A06-248B-8254-E54CD900CFA6}"/>
              </a:ext>
            </a:extLst>
          </p:cNvPr>
          <p:cNvSpPr txBox="1"/>
          <p:nvPr/>
        </p:nvSpPr>
        <p:spPr>
          <a:xfrm>
            <a:off x="1914412" y="496559"/>
            <a:ext cx="83551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PENDAPATAN </a:t>
            </a:r>
            <a:r>
              <a:rPr kumimoji="0" lang="en-US" sz="20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ASLI </a:t>
            </a:r>
            <a:r>
              <a:rPr kumimoji="0" lang="id-ID" sz="20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DAERAH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BE5634-1961-3E71-2DEE-F9BE322BD2A0}"/>
              </a:ext>
            </a:extLst>
          </p:cNvPr>
          <p:cNvSpPr txBox="1"/>
          <p:nvPr/>
        </p:nvSpPr>
        <p:spPr>
          <a:xfrm>
            <a:off x="3521268" y="848316"/>
            <a:ext cx="51598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oper Std Black" panose="0208090304030B020404" pitchFamily="18" charset="0"/>
                <a:ea typeface="맑은 고딕"/>
                <a:cs typeface="+mn-cs"/>
              </a:rPr>
              <a:t>31 Desember 2025</a:t>
            </a:r>
            <a:endParaRPr kumimoji="0" lang="id-ID" sz="1200" b="0" i="0" u="none" strike="noStrike" kern="1200" cap="none" spc="0" normalizeH="0" baseline="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oper Std Black" panose="0208090304030B020404" pitchFamily="18" charset="0"/>
              <a:ea typeface="맑은 고딕"/>
              <a:cs typeface="+mn-cs"/>
            </a:endParaRPr>
          </a:p>
        </p:txBody>
      </p:sp>
      <p:grpSp>
        <p:nvGrpSpPr>
          <p:cNvPr id="74" name="Group 18">
            <a:extLst>
              <a:ext uri="{FF2B5EF4-FFF2-40B4-BE49-F238E27FC236}">
                <a16:creationId xmlns:a16="http://schemas.microsoft.com/office/drawing/2014/main" id="{722BD682-1D8F-C94C-6F5E-049174B6E219}"/>
              </a:ext>
            </a:extLst>
          </p:cNvPr>
          <p:cNvGrpSpPr/>
          <p:nvPr/>
        </p:nvGrpSpPr>
        <p:grpSpPr>
          <a:xfrm>
            <a:off x="7956772" y="1186932"/>
            <a:ext cx="3695636" cy="1140432"/>
            <a:chOff x="310400" y="3881546"/>
            <a:chExt cx="4632556" cy="11404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FC4EB7-B60F-4D78-3D32-366E6ACEFD5B}"/>
                </a:ext>
              </a:extLst>
            </p:cNvPr>
            <p:cNvSpPr txBox="1"/>
            <p:nvPr/>
          </p:nvSpPr>
          <p:spPr>
            <a:xfrm>
              <a:off x="310400" y="4560313"/>
              <a:ext cx="4598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spc="50" normalizeH="0" baseline="0" noProof="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R</a:t>
              </a:r>
              <a:r>
                <a:rPr lang="en-US" altLang="ko-KR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/>
                  <a:cs typeface="Arial" pitchFamily="34" charset="0"/>
                </a:rPr>
                <a:t>p. 29.143.758.379,87 </a:t>
              </a:r>
              <a:r>
                <a:rPr kumimoji="0" lang="en-US" altLang="ko-KR" sz="2400" b="1" i="0" u="none" strike="noStrike" kern="1200" spc="50" normalizeH="0" baseline="0" noProof="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   </a:t>
              </a:r>
              <a:endParaRPr kumimoji="0" lang="ko-KR" altLang="en-US" sz="24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66C921E-5BFF-F38D-E5D7-7B5B85283690}"/>
                </a:ext>
              </a:extLst>
            </p:cNvPr>
            <p:cNvSpPr txBox="1"/>
            <p:nvPr/>
          </p:nvSpPr>
          <p:spPr>
            <a:xfrm>
              <a:off x="1652764" y="3881546"/>
              <a:ext cx="3290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spc="50" normalizeH="0" baseline="0" noProof="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106,66%</a:t>
              </a:r>
              <a:endParaRPr kumimoji="0" lang="ko-KR" altLang="en-US" sz="4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77" name="Group 18">
            <a:extLst>
              <a:ext uri="{FF2B5EF4-FFF2-40B4-BE49-F238E27FC236}">
                <a16:creationId xmlns:a16="http://schemas.microsoft.com/office/drawing/2014/main" id="{7B1CDB9C-6E29-23C8-3571-EE5C4E5B87DA}"/>
              </a:ext>
            </a:extLst>
          </p:cNvPr>
          <p:cNvGrpSpPr/>
          <p:nvPr/>
        </p:nvGrpSpPr>
        <p:grpSpPr>
          <a:xfrm>
            <a:off x="7844908" y="3296210"/>
            <a:ext cx="3695636" cy="1140432"/>
            <a:chOff x="310400" y="3881546"/>
            <a:chExt cx="4632556" cy="114043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CA134A-2D3E-6880-49E0-2F5798FAF737}"/>
                </a:ext>
              </a:extLst>
            </p:cNvPr>
            <p:cNvSpPr txBox="1"/>
            <p:nvPr/>
          </p:nvSpPr>
          <p:spPr>
            <a:xfrm>
              <a:off x="310400" y="4560313"/>
              <a:ext cx="4598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spc="50" normalizeH="0" baseline="0" noProof="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EFC735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R</a:t>
              </a:r>
              <a:r>
                <a:rPr lang="en-US" altLang="ko-KR" sz="2400" b="1" spc="5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EFC735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/>
                  <a:cs typeface="Arial" pitchFamily="34" charset="0"/>
                </a:rPr>
                <a:t>p. 44.564.065.017,44 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EFC735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  </a:t>
              </a:r>
              <a:endParaRPr kumimoji="0" lang="ko-KR" altLang="en-US" sz="24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EFC735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1AF2E5-F8CD-E0F3-1F06-3F3F14A5BA6D}"/>
                </a:ext>
              </a:extLst>
            </p:cNvPr>
            <p:cNvSpPr txBox="1"/>
            <p:nvPr/>
          </p:nvSpPr>
          <p:spPr>
            <a:xfrm>
              <a:off x="1652764" y="3881546"/>
              <a:ext cx="3290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spc="5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EFC735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/>
                  <a:cs typeface="Arial" pitchFamily="34" charset="0"/>
                </a:rPr>
                <a:t>104</a:t>
              </a:r>
              <a:r>
                <a:rPr kumimoji="0" lang="en-US" altLang="ko-KR" sz="4000" b="1" i="0" u="none" strike="noStrike" kern="1200" spc="50" normalizeH="0" baseline="0" noProof="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EFC735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,67%</a:t>
              </a:r>
              <a:endParaRPr kumimoji="0" lang="ko-KR" altLang="en-US" sz="4000" b="1" i="0" u="none" strike="noStrike" kern="1200" spc="50" normalizeH="0" baseline="0" noProof="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EFC73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80" name="Group 18">
            <a:extLst>
              <a:ext uri="{FF2B5EF4-FFF2-40B4-BE49-F238E27FC236}">
                <a16:creationId xmlns:a16="http://schemas.microsoft.com/office/drawing/2014/main" id="{295636C2-7158-F712-6B7C-F3FE53965B77}"/>
              </a:ext>
            </a:extLst>
          </p:cNvPr>
          <p:cNvGrpSpPr/>
          <p:nvPr/>
        </p:nvGrpSpPr>
        <p:grpSpPr>
          <a:xfrm>
            <a:off x="-419419" y="4166460"/>
            <a:ext cx="3695636" cy="1140432"/>
            <a:chOff x="310400" y="3881546"/>
            <a:chExt cx="4632556" cy="11404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2F1528-CA0F-8D25-6B73-4DBA62AA7AA9}"/>
                </a:ext>
              </a:extLst>
            </p:cNvPr>
            <p:cNvSpPr txBox="1"/>
            <p:nvPr/>
          </p:nvSpPr>
          <p:spPr>
            <a:xfrm>
              <a:off x="310400" y="4560313"/>
              <a:ext cx="4598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spc="50" normalizeH="0" baseline="0" noProof="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R</a:t>
              </a:r>
              <a:r>
                <a:rPr lang="en-US" altLang="ko-KR" sz="2400" b="1" spc="5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/>
                  <a:cs typeface="Arial" pitchFamily="34" charset="0"/>
                </a:rPr>
                <a:t>p. 4.046.864.555,77 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chemeClr val="accent4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  </a:t>
              </a:r>
              <a:endParaRPr kumimoji="0" lang="ko-KR" altLang="en-US" sz="24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72072F-36D7-A319-8277-2E5BB456F132}"/>
                </a:ext>
              </a:extLst>
            </p:cNvPr>
            <p:cNvSpPr txBox="1"/>
            <p:nvPr/>
          </p:nvSpPr>
          <p:spPr>
            <a:xfrm>
              <a:off x="1652764" y="3881546"/>
              <a:ext cx="3290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spc="50" normalizeH="0" baseline="0" noProof="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93,39%</a:t>
              </a:r>
              <a:endParaRPr kumimoji="0" lang="ko-KR" altLang="en-US" sz="3600" b="1" i="0" u="none" strike="noStrike" kern="1200" spc="50" normalizeH="0" baseline="0" noProof="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83" name="Group 18">
            <a:extLst>
              <a:ext uri="{FF2B5EF4-FFF2-40B4-BE49-F238E27FC236}">
                <a16:creationId xmlns:a16="http://schemas.microsoft.com/office/drawing/2014/main" id="{D4D74ECD-D59D-F908-111E-9467DA35FF80}"/>
              </a:ext>
            </a:extLst>
          </p:cNvPr>
          <p:cNvGrpSpPr/>
          <p:nvPr/>
        </p:nvGrpSpPr>
        <p:grpSpPr>
          <a:xfrm>
            <a:off x="7692700" y="5258391"/>
            <a:ext cx="4008131" cy="1201987"/>
            <a:chOff x="310400" y="3881546"/>
            <a:chExt cx="4632556" cy="120198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CC974EE-05D4-2814-1F83-47A5DD47D10A}"/>
                </a:ext>
              </a:extLst>
            </p:cNvPr>
            <p:cNvSpPr txBox="1"/>
            <p:nvPr/>
          </p:nvSpPr>
          <p:spPr>
            <a:xfrm>
              <a:off x="310400" y="4560313"/>
              <a:ext cx="4598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spc="50" normalizeH="0" baseline="0" noProof="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CCFF66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R</a:t>
              </a:r>
              <a:r>
                <a:rPr lang="en-US" altLang="ko-KR" sz="2800" b="1" spc="5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CCFF66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/>
                  <a:cs typeface="Arial" pitchFamily="34" charset="0"/>
                </a:rPr>
                <a:t>p. 80.547.057.966,08 </a:t>
              </a:r>
              <a:r>
                <a:rPr kumimoji="0" lang="en-US" altLang="ko-KR" sz="2800" b="0" i="0" u="none" strike="noStrike" kern="120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CCFF66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  </a:t>
              </a:r>
              <a:endParaRPr kumimoji="0" lang="ko-KR" altLang="en-US" sz="28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CFF66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A78AE2E-AD14-096C-C957-E8EADCD2320B}"/>
                </a:ext>
              </a:extLst>
            </p:cNvPr>
            <p:cNvSpPr txBox="1"/>
            <p:nvPr/>
          </p:nvSpPr>
          <p:spPr>
            <a:xfrm>
              <a:off x="1652764" y="3881546"/>
              <a:ext cx="3290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spc="50" normalizeH="0" baseline="0" noProof="0" dirty="0">
                  <a:ln w="9525" cmpd="sng">
                    <a:solidFill>
                      <a:srgbClr val="002060"/>
                    </a:solidFill>
                    <a:prstDash val="solid"/>
                  </a:ln>
                  <a:solidFill>
                    <a:srgbClr val="CCFF66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uLnTx/>
                  <a:uFillTx/>
                  <a:latin typeface="Arial"/>
                  <a:cs typeface="Arial" pitchFamily="34" charset="0"/>
                </a:rPr>
                <a:t>101,76%</a:t>
              </a:r>
              <a:endParaRPr kumimoji="0" lang="ko-KR" altLang="en-US" sz="4000" b="1" i="0" u="none" strike="noStrike" kern="1200" spc="50" normalizeH="0" baseline="0" noProof="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CCFF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63D4AB9-85F1-5826-8484-7C0C6E6738BA}"/>
              </a:ext>
            </a:extLst>
          </p:cNvPr>
          <p:cNvSpPr/>
          <p:nvPr/>
        </p:nvSpPr>
        <p:spPr>
          <a:xfrm>
            <a:off x="1744825" y="3282496"/>
            <a:ext cx="2520000" cy="252000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54B14E-7972-692B-490C-5E8F9060649A}"/>
              </a:ext>
            </a:extLst>
          </p:cNvPr>
          <p:cNvSpPr/>
          <p:nvPr/>
        </p:nvSpPr>
        <p:spPr>
          <a:xfrm>
            <a:off x="8089153" y="2074186"/>
            <a:ext cx="2520000" cy="252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A70EE7-6C2B-6EAB-40C2-8DD00CDA5AD8}"/>
              </a:ext>
            </a:extLst>
          </p:cNvPr>
          <p:cNvSpPr/>
          <p:nvPr/>
        </p:nvSpPr>
        <p:spPr>
          <a:xfrm>
            <a:off x="3248894" y="1122131"/>
            <a:ext cx="2160000" cy="216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2299030-933F-1C87-DDB8-EDA81AAEC524}"/>
              </a:ext>
            </a:extLst>
          </p:cNvPr>
          <p:cNvSpPr/>
          <p:nvPr/>
        </p:nvSpPr>
        <p:spPr>
          <a:xfrm>
            <a:off x="6938194" y="4279343"/>
            <a:ext cx="1800000" cy="180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5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C 0.00105 0.03403 0.01094 0.06505 0.028 0.08495 C 0.028 0.08611 0.05495 0.11296 0.05495 0.11204 C 0.07006 0.12708 0.07904 0.14792 0.07904 0.16991 C 0.07904 0.21389 0.04401 0.24907 -3.95833E-6 0.25 C -0.04401 0.24907 -0.07903 0.21389 -0.07903 0.16991 C -0.07903 0.14792 -0.07005 0.12708 -0.05494 0.11204 C -0.05494 0.11296 -0.02799 0.08611 -0.02799 0.08495 C -0.01093 0.06505 -0.00104 0.03403 -3.95833E-6 -3.7037E-7 Z " pathEditMode="relative" rAng="0" ptsTypes="AAAAAAA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0.00104 0.03402 0.01094 0.06504 0.028 0.08495 C 0.028 0.08611 0.05495 0.11296 0.05495 0.11203 C 0.07005 0.12708 0.07904 0.14791 0.07904 0.1699 C 0.07904 0.21389 0.04401 0.24907 -8.33333E-7 0.25 C -0.04401 0.24907 -0.07904 0.21389 -0.07904 0.1699 C -0.07904 0.14791 -0.07005 0.12708 -0.05495 0.11203 C -0.05495 0.11296 -0.02799 0.08611 -0.02799 0.08495 C -0.01094 0.06504 -0.00104 0.03402 -8.33333E-7 3.7037E-6 Z " pathEditMode="relative" rAng="0" ptsTypes="AAAAAAA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C 0.02995 -0.03796 0.075 -0.06204 0.125 -0.06204 C 0.175 -0.06204 0.22005 -0.03796 0.25 1.85185E-6 C 0.22005 0.03796 0.175 0.06204 0.125 0.06204 C 0.075 0.06204 0.02995 0.03796 -1.45833E-6 1.85185E-6 Z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C 0.02995 -0.03797 0.075 -0.06204 0.125 -0.06204 C 0.175 -0.06204 0.22005 -0.03797 0.25 4.44444E-6 C 0.22005 0.03796 0.175 0.06203 0.125 0.06203 C 0.075 0.06203 0.02995 0.03796 -4.16667E-7 4.44444E-6 Z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54553C95-9B9F-4572-B721-DA046D6356C4}"/>
              </a:ext>
            </a:extLst>
          </p:cNvPr>
          <p:cNvGrpSpPr/>
          <p:nvPr/>
        </p:nvGrpSpPr>
        <p:grpSpPr>
          <a:xfrm>
            <a:off x="-35" y="5560409"/>
            <a:ext cx="12195661" cy="1317008"/>
            <a:chOff x="-35" y="5560409"/>
            <a:chExt cx="12195661" cy="1317008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EEABC759-4B15-46ED-ADFD-3D59AC3BCBD4}"/>
                </a:ext>
              </a:extLst>
            </p:cNvPr>
            <p:cNvSpPr/>
            <p:nvPr/>
          </p:nvSpPr>
          <p:spPr>
            <a:xfrm>
              <a:off x="1182893" y="5562605"/>
              <a:ext cx="9819119" cy="1310781"/>
            </a:xfrm>
            <a:custGeom>
              <a:avLst/>
              <a:gdLst>
                <a:gd name="connsiteX0" fmla="*/ 375572 w 10577357"/>
                <a:gd name="connsiteY0" fmla="*/ 1310781 h 4161976"/>
                <a:gd name="connsiteX1" fmla="*/ 5287006 w 10577357"/>
                <a:gd name="connsiteY1" fmla="*/ 0 h 4161976"/>
                <a:gd name="connsiteX2" fmla="*/ 10194691 w 10577357"/>
                <a:gd name="connsiteY2" fmla="*/ 1303811 h 4161976"/>
                <a:gd name="connsiteX3" fmla="*/ 375572 w 10577357"/>
                <a:gd name="connsiteY3" fmla="*/ 1310781 h 4161976"/>
                <a:gd name="connsiteX0" fmla="*/ 0 w 9819119"/>
                <a:gd name="connsiteY0" fmla="*/ 1310781 h 1310781"/>
                <a:gd name="connsiteX1" fmla="*/ 4911434 w 9819119"/>
                <a:gd name="connsiteY1" fmla="*/ 0 h 1310781"/>
                <a:gd name="connsiteX2" fmla="*/ 9819119 w 9819119"/>
                <a:gd name="connsiteY2" fmla="*/ 1303811 h 1310781"/>
                <a:gd name="connsiteX3" fmla="*/ 0 w 9819119"/>
                <a:gd name="connsiteY3" fmla="*/ 1310781 h 1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9119" h="1310781">
                  <a:moveTo>
                    <a:pt x="0" y="1310781"/>
                  </a:moveTo>
                  <a:cubicBezTo>
                    <a:pt x="801154" y="519539"/>
                    <a:pt x="2746831" y="269"/>
                    <a:pt x="4911434" y="0"/>
                  </a:cubicBezTo>
                  <a:cubicBezTo>
                    <a:pt x="7070298" y="-269"/>
                    <a:pt x="9012858" y="515806"/>
                    <a:pt x="9819119" y="1303811"/>
                  </a:cubicBezTo>
                  <a:lnTo>
                    <a:pt x="0" y="13107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tial Circle 60">
              <a:extLst>
                <a:ext uri="{FF2B5EF4-FFF2-40B4-BE49-F238E27FC236}">
                  <a16:creationId xmlns:a16="http://schemas.microsoft.com/office/drawing/2014/main" id="{926557EE-7CBA-45E6-8C6B-05FEAAFB0E2A}"/>
                </a:ext>
              </a:extLst>
            </p:cNvPr>
            <p:cNvSpPr/>
            <p:nvPr/>
          </p:nvSpPr>
          <p:spPr>
            <a:xfrm>
              <a:off x="-35" y="5603225"/>
              <a:ext cx="2153789" cy="1270946"/>
            </a:xfrm>
            <a:custGeom>
              <a:avLst/>
              <a:gdLst>
                <a:gd name="connsiteX0" fmla="*/ 2147641 w 4301448"/>
                <a:gd name="connsiteY0" fmla="*/ 1 h 2541891"/>
                <a:gd name="connsiteX1" fmla="*/ 3240992 w 4301448"/>
                <a:gd name="connsiteY1" fmla="*/ 175407 h 2541891"/>
                <a:gd name="connsiteX2" fmla="*/ 4301430 w 4301448"/>
                <a:gd name="connsiteY2" fmla="*/ 1265792 h 2541891"/>
                <a:gd name="connsiteX3" fmla="*/ 2150724 w 4301448"/>
                <a:gd name="connsiteY3" fmla="*/ 1270946 h 2541891"/>
                <a:gd name="connsiteX4" fmla="*/ 2147641 w 4301448"/>
                <a:gd name="connsiteY4" fmla="*/ 1 h 2541891"/>
                <a:gd name="connsiteX0" fmla="*/ 0 w 2153789"/>
                <a:gd name="connsiteY0" fmla="*/ 1 h 1270946"/>
                <a:gd name="connsiteX1" fmla="*/ 1093351 w 2153789"/>
                <a:gd name="connsiteY1" fmla="*/ 175407 h 1270946"/>
                <a:gd name="connsiteX2" fmla="*/ 2153789 w 2153789"/>
                <a:gd name="connsiteY2" fmla="*/ 1265792 h 1270946"/>
                <a:gd name="connsiteX3" fmla="*/ 3083 w 2153789"/>
                <a:gd name="connsiteY3" fmla="*/ 1270946 h 1270946"/>
                <a:gd name="connsiteX4" fmla="*/ 0 w 2153789"/>
                <a:gd name="connsiteY4" fmla="*/ 1 h 127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789" h="1270946">
                  <a:moveTo>
                    <a:pt x="0" y="1"/>
                  </a:moveTo>
                  <a:cubicBezTo>
                    <a:pt x="384429" y="-325"/>
                    <a:pt x="761979" y="60246"/>
                    <a:pt x="1093351" y="175407"/>
                  </a:cubicBezTo>
                  <a:cubicBezTo>
                    <a:pt x="1747691" y="402809"/>
                    <a:pt x="2150710" y="817209"/>
                    <a:pt x="2153789" y="1265792"/>
                  </a:cubicBezTo>
                  <a:lnTo>
                    <a:pt x="3083" y="1270946"/>
                  </a:lnTo>
                  <a:cubicBezTo>
                    <a:pt x="2055" y="847298"/>
                    <a:pt x="1028" y="423649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Partial Circle 61">
              <a:extLst>
                <a:ext uri="{FF2B5EF4-FFF2-40B4-BE49-F238E27FC236}">
                  <a16:creationId xmlns:a16="http://schemas.microsoft.com/office/drawing/2014/main" id="{CF617967-0CA0-47ED-80C9-3C0D3F57D4F3}"/>
                </a:ext>
              </a:extLst>
            </p:cNvPr>
            <p:cNvSpPr/>
            <p:nvPr/>
          </p:nvSpPr>
          <p:spPr>
            <a:xfrm flipH="1">
              <a:off x="10547360" y="5560409"/>
              <a:ext cx="1648266" cy="1317008"/>
            </a:xfrm>
            <a:custGeom>
              <a:avLst/>
              <a:gdLst>
                <a:gd name="connsiteX0" fmla="*/ 1641100 w 3289453"/>
                <a:gd name="connsiteY0" fmla="*/ 3 h 2634016"/>
                <a:gd name="connsiteX1" fmla="*/ 3289366 w 3289453"/>
                <a:gd name="connsiteY1" fmla="*/ 1303386 h 2634016"/>
                <a:gd name="connsiteX2" fmla="*/ 1644727 w 3289453"/>
                <a:gd name="connsiteY2" fmla="*/ 1317008 h 2634016"/>
                <a:gd name="connsiteX3" fmla="*/ 1641100 w 3289453"/>
                <a:gd name="connsiteY3" fmla="*/ 3 h 2634016"/>
                <a:gd name="connsiteX0" fmla="*/ 0 w 1648266"/>
                <a:gd name="connsiteY0" fmla="*/ 3 h 1317008"/>
                <a:gd name="connsiteX1" fmla="*/ 1648266 w 1648266"/>
                <a:gd name="connsiteY1" fmla="*/ 1303386 h 1317008"/>
                <a:gd name="connsiteX2" fmla="*/ 3627 w 1648266"/>
                <a:gd name="connsiteY2" fmla="*/ 1317008 h 1317008"/>
                <a:gd name="connsiteX3" fmla="*/ 0 w 1648266"/>
                <a:gd name="connsiteY3" fmla="*/ 3 h 13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66" h="1317008">
                  <a:moveTo>
                    <a:pt x="0" y="3"/>
                  </a:moveTo>
                  <a:cubicBezTo>
                    <a:pt x="903133" y="-1592"/>
                    <a:pt x="1638925" y="580243"/>
                    <a:pt x="1648266" y="1303386"/>
                  </a:cubicBezTo>
                  <a:lnTo>
                    <a:pt x="3627" y="131700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99BDDF-410B-42B2-944E-299E1E1E907E}"/>
              </a:ext>
            </a:extLst>
          </p:cNvPr>
          <p:cNvSpPr/>
          <p:nvPr/>
        </p:nvSpPr>
        <p:spPr>
          <a:xfrm>
            <a:off x="94" y="5100807"/>
            <a:ext cx="1468886" cy="1758646"/>
          </a:xfrm>
          <a:custGeom>
            <a:avLst/>
            <a:gdLst>
              <a:gd name="connsiteX0" fmla="*/ 1206376 w 1468886"/>
              <a:gd name="connsiteY0" fmla="*/ 716527 h 1758646"/>
              <a:gd name="connsiteX1" fmla="*/ 1192610 w 1468886"/>
              <a:gd name="connsiteY1" fmla="*/ 735197 h 1758646"/>
              <a:gd name="connsiteX2" fmla="*/ 1024958 w 1468886"/>
              <a:gd name="connsiteY2" fmla="*/ 1161210 h 1758646"/>
              <a:gd name="connsiteX3" fmla="*/ 839296 w 1468886"/>
              <a:gd name="connsiteY3" fmla="*/ 1245696 h 1758646"/>
              <a:gd name="connsiteX4" fmla="*/ 803559 w 1468886"/>
              <a:gd name="connsiteY4" fmla="*/ 1235230 h 1758646"/>
              <a:gd name="connsiteX5" fmla="*/ 857589 w 1468886"/>
              <a:gd name="connsiteY5" fmla="*/ 1298311 h 1758646"/>
              <a:gd name="connsiteX6" fmla="*/ 869281 w 1468886"/>
              <a:gd name="connsiteY6" fmla="*/ 1342817 h 1758646"/>
              <a:gd name="connsiteX7" fmla="*/ 736046 w 1468886"/>
              <a:gd name="connsiteY7" fmla="*/ 1572702 h 1758646"/>
              <a:gd name="connsiteX8" fmla="*/ 533223 w 1468886"/>
              <a:gd name="connsiteY8" fmla="*/ 1758647 h 1758646"/>
              <a:gd name="connsiteX9" fmla="*/ 0 w 1468886"/>
              <a:gd name="connsiteY9" fmla="*/ 1758647 h 1758646"/>
              <a:gd name="connsiteX10" fmla="*/ 943 w 1468886"/>
              <a:gd name="connsiteY10" fmla="*/ 1257106 h 1758646"/>
              <a:gd name="connsiteX11" fmla="*/ 102213 w 1468886"/>
              <a:gd name="connsiteY11" fmla="*/ 1078327 h 1758646"/>
              <a:gd name="connsiteX12" fmla="*/ 152376 w 1468886"/>
              <a:gd name="connsiteY12" fmla="*/ 1061355 h 1758646"/>
              <a:gd name="connsiteX13" fmla="*/ 214232 w 1468886"/>
              <a:gd name="connsiteY13" fmla="*/ 1083891 h 1758646"/>
              <a:gd name="connsiteX14" fmla="*/ 162466 w 1468886"/>
              <a:gd name="connsiteY14" fmla="*/ 1022978 h 1758646"/>
              <a:gd name="connsiteX15" fmla="*/ 166049 w 1468886"/>
              <a:gd name="connsiteY15" fmla="*/ 968854 h 1758646"/>
              <a:gd name="connsiteX16" fmla="*/ 326063 w 1468886"/>
              <a:gd name="connsiteY16" fmla="*/ 815534 h 1758646"/>
              <a:gd name="connsiteX17" fmla="*/ 600265 w 1468886"/>
              <a:gd name="connsiteY17" fmla="*/ 547838 h 1758646"/>
              <a:gd name="connsiteX18" fmla="*/ 634210 w 1468886"/>
              <a:gd name="connsiteY18" fmla="*/ 526717 h 1758646"/>
              <a:gd name="connsiteX19" fmla="*/ 768766 w 1468886"/>
              <a:gd name="connsiteY19" fmla="*/ 519551 h 1758646"/>
              <a:gd name="connsiteX20" fmla="*/ 836185 w 1468886"/>
              <a:gd name="connsiteY20" fmla="*/ 533317 h 1758646"/>
              <a:gd name="connsiteX21" fmla="*/ 762165 w 1468886"/>
              <a:gd name="connsiteY21" fmla="*/ 447700 h 1758646"/>
              <a:gd name="connsiteX22" fmla="*/ 1468886 w 1468886"/>
              <a:gd name="connsiteY22" fmla="*/ 0 h 1758646"/>
              <a:gd name="connsiteX23" fmla="*/ 1403164 w 1468886"/>
              <a:gd name="connsiteY23" fmla="*/ 177741 h 1758646"/>
              <a:gd name="connsiteX24" fmla="*/ 1244848 w 1468886"/>
              <a:gd name="connsiteY24" fmla="*/ 601208 h 1758646"/>
              <a:gd name="connsiteX25" fmla="*/ 1206376 w 1468886"/>
              <a:gd name="connsiteY25" fmla="*/ 716527 h 17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8886" h="1758646">
                <a:moveTo>
                  <a:pt x="1206376" y="716527"/>
                </a:moveTo>
                <a:cubicBezTo>
                  <a:pt x="1195721" y="718413"/>
                  <a:pt x="1195627" y="727371"/>
                  <a:pt x="1192610" y="735197"/>
                </a:cubicBezTo>
                <a:cubicBezTo>
                  <a:pt x="1136883" y="877296"/>
                  <a:pt x="1080496" y="1019112"/>
                  <a:pt x="1024958" y="1161210"/>
                </a:cubicBezTo>
                <a:cubicBezTo>
                  <a:pt x="989504" y="1251825"/>
                  <a:pt x="928685" y="1269647"/>
                  <a:pt x="839296" y="1245696"/>
                </a:cubicBezTo>
                <a:cubicBezTo>
                  <a:pt x="830338" y="1243244"/>
                  <a:pt x="821475" y="1240510"/>
                  <a:pt x="803559" y="1235230"/>
                </a:cubicBezTo>
                <a:cubicBezTo>
                  <a:pt x="819401" y="1265026"/>
                  <a:pt x="839202" y="1281621"/>
                  <a:pt x="857589" y="1298311"/>
                </a:cubicBezTo>
                <a:cubicBezTo>
                  <a:pt x="872204" y="1311701"/>
                  <a:pt x="874562" y="1324713"/>
                  <a:pt x="869281" y="1342817"/>
                </a:cubicBezTo>
                <a:cubicBezTo>
                  <a:pt x="843539" y="1430321"/>
                  <a:pt x="802805" y="1508394"/>
                  <a:pt x="736046" y="1572702"/>
                </a:cubicBezTo>
                <a:cubicBezTo>
                  <a:pt x="669947" y="1636349"/>
                  <a:pt x="600548" y="1696413"/>
                  <a:pt x="533223" y="1758647"/>
                </a:cubicBezTo>
                <a:cubicBezTo>
                  <a:pt x="355482" y="1758647"/>
                  <a:pt x="177741" y="1758647"/>
                  <a:pt x="0" y="1758647"/>
                </a:cubicBezTo>
                <a:cubicBezTo>
                  <a:pt x="283" y="1591466"/>
                  <a:pt x="660" y="1424286"/>
                  <a:pt x="943" y="1257106"/>
                </a:cubicBezTo>
                <a:cubicBezTo>
                  <a:pt x="26496" y="1192893"/>
                  <a:pt x="68268" y="1137826"/>
                  <a:pt x="102213" y="1078327"/>
                </a:cubicBezTo>
                <a:cubicBezTo>
                  <a:pt x="113622" y="1058337"/>
                  <a:pt x="132764" y="1057677"/>
                  <a:pt x="152376" y="1061355"/>
                </a:cubicBezTo>
                <a:cubicBezTo>
                  <a:pt x="173309" y="1065220"/>
                  <a:pt x="192262" y="1075027"/>
                  <a:pt x="214232" y="1083891"/>
                </a:cubicBezTo>
                <a:cubicBezTo>
                  <a:pt x="197920" y="1060978"/>
                  <a:pt x="179344" y="1042591"/>
                  <a:pt x="162466" y="1022978"/>
                </a:cubicBezTo>
                <a:cubicBezTo>
                  <a:pt x="144362" y="1001951"/>
                  <a:pt x="148510" y="987335"/>
                  <a:pt x="166049" y="968854"/>
                </a:cubicBezTo>
                <a:cubicBezTo>
                  <a:pt x="216967" y="915201"/>
                  <a:pt x="274674" y="868621"/>
                  <a:pt x="326063" y="815534"/>
                </a:cubicBezTo>
                <a:cubicBezTo>
                  <a:pt x="414886" y="723599"/>
                  <a:pt x="510027" y="638265"/>
                  <a:pt x="600265" y="547838"/>
                </a:cubicBezTo>
                <a:cubicBezTo>
                  <a:pt x="610166" y="537938"/>
                  <a:pt x="621481" y="531337"/>
                  <a:pt x="634210" y="526717"/>
                </a:cubicBezTo>
                <a:cubicBezTo>
                  <a:pt x="677491" y="496261"/>
                  <a:pt x="723788" y="515685"/>
                  <a:pt x="768766" y="519551"/>
                </a:cubicBezTo>
                <a:cubicBezTo>
                  <a:pt x="790358" y="521437"/>
                  <a:pt x="811480" y="528132"/>
                  <a:pt x="836185" y="533317"/>
                </a:cubicBezTo>
                <a:cubicBezTo>
                  <a:pt x="809971" y="502956"/>
                  <a:pt x="786115" y="475422"/>
                  <a:pt x="762165" y="447700"/>
                </a:cubicBezTo>
                <a:cubicBezTo>
                  <a:pt x="994030" y="293061"/>
                  <a:pt x="1235513" y="156903"/>
                  <a:pt x="1468886" y="0"/>
                </a:cubicBezTo>
                <a:cubicBezTo>
                  <a:pt x="1446445" y="60724"/>
                  <a:pt x="1425040" y="119374"/>
                  <a:pt x="1403164" y="177741"/>
                </a:cubicBezTo>
                <a:cubicBezTo>
                  <a:pt x="1350266" y="318897"/>
                  <a:pt x="1296237" y="459581"/>
                  <a:pt x="1244848" y="601208"/>
                </a:cubicBezTo>
                <a:cubicBezTo>
                  <a:pt x="1231081" y="639208"/>
                  <a:pt x="1209205" y="674850"/>
                  <a:pt x="1206376" y="7165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770D0A-7D5F-4F04-82F6-43A0E018A615}"/>
              </a:ext>
            </a:extLst>
          </p:cNvPr>
          <p:cNvSpPr/>
          <p:nvPr/>
        </p:nvSpPr>
        <p:spPr>
          <a:xfrm>
            <a:off x="1989976" y="5720983"/>
            <a:ext cx="1707806" cy="1138470"/>
          </a:xfrm>
          <a:custGeom>
            <a:avLst/>
            <a:gdLst>
              <a:gd name="connsiteX0" fmla="*/ 663410 w 1707806"/>
              <a:gd name="connsiteY0" fmla="*/ 1138471 h 1138470"/>
              <a:gd name="connsiteX1" fmla="*/ 467943 w 1707806"/>
              <a:gd name="connsiteY1" fmla="*/ 890293 h 1138470"/>
              <a:gd name="connsiteX2" fmla="*/ 451347 w 1707806"/>
              <a:gd name="connsiteY2" fmla="*/ 801376 h 1138470"/>
              <a:gd name="connsiteX3" fmla="*/ 482841 w 1707806"/>
              <a:gd name="connsiteY3" fmla="*/ 682850 h 1138470"/>
              <a:gd name="connsiteX4" fmla="*/ 413819 w 1707806"/>
              <a:gd name="connsiteY4" fmla="*/ 731694 h 1138470"/>
              <a:gd name="connsiteX5" fmla="*/ 378365 w 1707806"/>
              <a:gd name="connsiteY5" fmla="*/ 723867 h 1138470"/>
              <a:gd name="connsiteX6" fmla="*/ 326221 w 1707806"/>
              <a:gd name="connsiteY6" fmla="*/ 622786 h 1138470"/>
              <a:gd name="connsiteX7" fmla="*/ 307834 w 1707806"/>
              <a:gd name="connsiteY7" fmla="*/ 598082 h 1138470"/>
              <a:gd name="connsiteX8" fmla="*/ 233249 w 1707806"/>
              <a:gd name="connsiteY8" fmla="*/ 462300 h 1138470"/>
              <a:gd name="connsiteX9" fmla="*/ 100202 w 1707806"/>
              <a:gd name="connsiteY9" fmla="*/ 195642 h 1138470"/>
              <a:gd name="connsiteX10" fmla="*/ 49567 w 1707806"/>
              <a:gd name="connsiteY10" fmla="*/ 98238 h 1138470"/>
              <a:gd name="connsiteX11" fmla="*/ 7230 w 1707806"/>
              <a:gd name="connsiteY11" fmla="*/ 28650 h 1138470"/>
              <a:gd name="connsiteX12" fmla="*/ 2327 w 1707806"/>
              <a:gd name="connsiteY12" fmla="*/ 5643 h 1138470"/>
              <a:gd name="connsiteX13" fmla="*/ 27786 w 1707806"/>
              <a:gd name="connsiteY13" fmla="*/ 5266 h 1138470"/>
              <a:gd name="connsiteX14" fmla="*/ 85493 w 1707806"/>
              <a:gd name="connsiteY14" fmla="*/ 41097 h 1138470"/>
              <a:gd name="connsiteX15" fmla="*/ 194683 w 1707806"/>
              <a:gd name="connsiteY15" fmla="*/ 93994 h 1138470"/>
              <a:gd name="connsiteX16" fmla="*/ 219105 w 1707806"/>
              <a:gd name="connsiteY16" fmla="*/ 98520 h 1138470"/>
              <a:gd name="connsiteX17" fmla="*/ 274077 w 1707806"/>
              <a:gd name="connsiteY17" fmla="*/ 121622 h 1138470"/>
              <a:gd name="connsiteX18" fmla="*/ 824650 w 1707806"/>
              <a:gd name="connsiteY18" fmla="*/ 385075 h 1138470"/>
              <a:gd name="connsiteX19" fmla="*/ 843415 w 1707806"/>
              <a:gd name="connsiteY19" fmla="*/ 396767 h 1138470"/>
              <a:gd name="connsiteX20" fmla="*/ 1083860 w 1707806"/>
              <a:gd name="connsiteY20" fmla="*/ 517839 h 1138470"/>
              <a:gd name="connsiteX21" fmla="*/ 1155522 w 1707806"/>
              <a:gd name="connsiteY21" fmla="*/ 558384 h 1138470"/>
              <a:gd name="connsiteX22" fmla="*/ 1212569 w 1707806"/>
              <a:gd name="connsiteY22" fmla="*/ 705952 h 1138470"/>
              <a:gd name="connsiteX23" fmla="*/ 1191165 w 1707806"/>
              <a:gd name="connsiteY23" fmla="*/ 762244 h 1138470"/>
              <a:gd name="connsiteX24" fmla="*/ 1195691 w 1707806"/>
              <a:gd name="connsiteY24" fmla="*/ 758850 h 1138470"/>
              <a:gd name="connsiteX25" fmla="*/ 1373526 w 1707806"/>
              <a:gd name="connsiteY25" fmla="*/ 747629 h 1138470"/>
              <a:gd name="connsiteX26" fmla="*/ 1527506 w 1707806"/>
              <a:gd name="connsiteY26" fmla="*/ 882373 h 1138470"/>
              <a:gd name="connsiteX27" fmla="*/ 1691857 w 1707806"/>
              <a:gd name="connsiteY27" fmla="*/ 1099528 h 1138470"/>
              <a:gd name="connsiteX28" fmla="*/ 1704587 w 1707806"/>
              <a:gd name="connsiteY28" fmla="*/ 1138471 h 1138470"/>
              <a:gd name="connsiteX29" fmla="*/ 663410 w 1707806"/>
              <a:gd name="connsiteY29" fmla="*/ 1138471 h 1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7806" h="1138470">
                <a:moveTo>
                  <a:pt x="663410" y="1138471"/>
                </a:moveTo>
                <a:cubicBezTo>
                  <a:pt x="598349" y="1055682"/>
                  <a:pt x="534041" y="972328"/>
                  <a:pt x="467943" y="890293"/>
                </a:cubicBezTo>
                <a:cubicBezTo>
                  <a:pt x="445501" y="862477"/>
                  <a:pt x="443238" y="833341"/>
                  <a:pt x="451347" y="801376"/>
                </a:cubicBezTo>
                <a:cubicBezTo>
                  <a:pt x="461059" y="762810"/>
                  <a:pt x="471714" y="724527"/>
                  <a:pt x="482841" y="682850"/>
                </a:cubicBezTo>
                <a:cubicBezTo>
                  <a:pt x="455873" y="695957"/>
                  <a:pt x="435317" y="714721"/>
                  <a:pt x="413819" y="731694"/>
                </a:cubicBezTo>
                <a:cubicBezTo>
                  <a:pt x="397789" y="744329"/>
                  <a:pt x="387888" y="744140"/>
                  <a:pt x="378365" y="723867"/>
                </a:cubicBezTo>
                <a:cubicBezTo>
                  <a:pt x="362241" y="689545"/>
                  <a:pt x="343948" y="656354"/>
                  <a:pt x="326221" y="622786"/>
                </a:cubicBezTo>
                <a:cubicBezTo>
                  <a:pt x="321412" y="613639"/>
                  <a:pt x="318961" y="602607"/>
                  <a:pt x="307834" y="598082"/>
                </a:cubicBezTo>
                <a:cubicBezTo>
                  <a:pt x="276340" y="556498"/>
                  <a:pt x="257576" y="507749"/>
                  <a:pt x="233249" y="462300"/>
                </a:cubicBezTo>
                <a:cubicBezTo>
                  <a:pt x="186480" y="374703"/>
                  <a:pt x="141879" y="285880"/>
                  <a:pt x="100202" y="195642"/>
                </a:cubicBezTo>
                <a:cubicBezTo>
                  <a:pt x="85210" y="162168"/>
                  <a:pt x="70500" y="128600"/>
                  <a:pt x="49567" y="98238"/>
                </a:cubicBezTo>
                <a:cubicBezTo>
                  <a:pt x="39007" y="72873"/>
                  <a:pt x="21185" y="51940"/>
                  <a:pt x="7230" y="28650"/>
                </a:cubicBezTo>
                <a:cubicBezTo>
                  <a:pt x="2987" y="21578"/>
                  <a:pt x="-3519" y="13657"/>
                  <a:pt x="2327" y="5643"/>
                </a:cubicBezTo>
                <a:cubicBezTo>
                  <a:pt x="9587" y="-4258"/>
                  <a:pt x="20242" y="1022"/>
                  <a:pt x="27786" y="5266"/>
                </a:cubicBezTo>
                <a:cubicBezTo>
                  <a:pt x="47493" y="16392"/>
                  <a:pt x="72009" y="19975"/>
                  <a:pt x="85493" y="41097"/>
                </a:cubicBezTo>
                <a:cubicBezTo>
                  <a:pt x="121890" y="58635"/>
                  <a:pt x="158475" y="75985"/>
                  <a:pt x="194683" y="93994"/>
                </a:cubicBezTo>
                <a:cubicBezTo>
                  <a:pt x="202698" y="97955"/>
                  <a:pt x="210619" y="98898"/>
                  <a:pt x="219105" y="98520"/>
                </a:cubicBezTo>
                <a:cubicBezTo>
                  <a:pt x="239944" y="100218"/>
                  <a:pt x="256256" y="113136"/>
                  <a:pt x="274077" y="121622"/>
                </a:cubicBezTo>
                <a:cubicBezTo>
                  <a:pt x="457853" y="208748"/>
                  <a:pt x="641158" y="297101"/>
                  <a:pt x="824650" y="385075"/>
                </a:cubicBezTo>
                <a:cubicBezTo>
                  <a:pt x="831345" y="388281"/>
                  <a:pt x="837286" y="392713"/>
                  <a:pt x="843415" y="396767"/>
                </a:cubicBezTo>
                <a:cubicBezTo>
                  <a:pt x="922054" y="440047"/>
                  <a:pt x="1004843" y="475124"/>
                  <a:pt x="1083860" y="517839"/>
                </a:cubicBezTo>
                <a:cubicBezTo>
                  <a:pt x="1107999" y="530945"/>
                  <a:pt x="1132232" y="543769"/>
                  <a:pt x="1155522" y="558384"/>
                </a:cubicBezTo>
                <a:cubicBezTo>
                  <a:pt x="1208609" y="591575"/>
                  <a:pt x="1229259" y="645133"/>
                  <a:pt x="1212569" y="705952"/>
                </a:cubicBezTo>
                <a:cubicBezTo>
                  <a:pt x="1207289" y="725282"/>
                  <a:pt x="1200217" y="744140"/>
                  <a:pt x="1191165" y="762244"/>
                </a:cubicBezTo>
                <a:cubicBezTo>
                  <a:pt x="1194465" y="763848"/>
                  <a:pt x="1194371" y="760076"/>
                  <a:pt x="1195691" y="758850"/>
                </a:cubicBezTo>
                <a:cubicBezTo>
                  <a:pt x="1268485" y="695768"/>
                  <a:pt x="1284420" y="695391"/>
                  <a:pt x="1373526" y="747629"/>
                </a:cubicBezTo>
                <a:cubicBezTo>
                  <a:pt x="1433590" y="782894"/>
                  <a:pt x="1484037" y="828343"/>
                  <a:pt x="1527506" y="882373"/>
                </a:cubicBezTo>
                <a:cubicBezTo>
                  <a:pt x="1584458" y="953092"/>
                  <a:pt x="1639336" y="1025509"/>
                  <a:pt x="1691857" y="1099528"/>
                </a:cubicBezTo>
                <a:cubicBezTo>
                  <a:pt x="1699683" y="1110560"/>
                  <a:pt x="1714299" y="1121026"/>
                  <a:pt x="1704587" y="1138471"/>
                </a:cubicBezTo>
                <a:cubicBezTo>
                  <a:pt x="1357497" y="1138471"/>
                  <a:pt x="1010406" y="1138471"/>
                  <a:pt x="663410" y="1138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5E9AA6-384F-4468-91B4-09E90F895FCF}"/>
              </a:ext>
            </a:extLst>
          </p:cNvPr>
          <p:cNvSpPr/>
          <p:nvPr/>
        </p:nvSpPr>
        <p:spPr>
          <a:xfrm>
            <a:off x="10947632" y="5497358"/>
            <a:ext cx="1240691" cy="1362569"/>
          </a:xfrm>
          <a:custGeom>
            <a:avLst/>
            <a:gdLst>
              <a:gd name="connsiteX0" fmla="*/ 1240312 w 1240691"/>
              <a:gd name="connsiteY0" fmla="*/ 937026 h 1362569"/>
              <a:gd name="connsiteX1" fmla="*/ 1240690 w 1240691"/>
              <a:gd name="connsiteY1" fmla="*/ 1343143 h 1362569"/>
              <a:gd name="connsiteX2" fmla="*/ 1221266 w 1240691"/>
              <a:gd name="connsiteY2" fmla="*/ 1362567 h 1362569"/>
              <a:gd name="connsiteX3" fmla="*/ 821372 w 1240691"/>
              <a:gd name="connsiteY3" fmla="*/ 1362190 h 1362569"/>
              <a:gd name="connsiteX4" fmla="*/ 643442 w 1240691"/>
              <a:gd name="connsiteY4" fmla="*/ 1225655 h 1362569"/>
              <a:gd name="connsiteX5" fmla="*/ 527086 w 1240691"/>
              <a:gd name="connsiteY5" fmla="*/ 1077710 h 1362569"/>
              <a:gd name="connsiteX6" fmla="*/ 552261 w 1240691"/>
              <a:gd name="connsiteY6" fmla="*/ 959185 h 1362569"/>
              <a:gd name="connsiteX7" fmla="*/ 509076 w 1240691"/>
              <a:gd name="connsiteY7" fmla="*/ 968802 h 1362569"/>
              <a:gd name="connsiteX8" fmla="*/ 379707 w 1240691"/>
              <a:gd name="connsiteY8" fmla="*/ 898461 h 1362569"/>
              <a:gd name="connsiteX9" fmla="*/ 180938 w 1240691"/>
              <a:gd name="connsiteY9" fmla="*/ 449157 h 1362569"/>
              <a:gd name="connsiteX10" fmla="*/ 5649 w 1240691"/>
              <a:gd name="connsiteY10" fmla="*/ 31254 h 1362569"/>
              <a:gd name="connsiteX11" fmla="*/ 6026 w 1240691"/>
              <a:gd name="connsiteY11" fmla="*/ 2495 h 1362569"/>
              <a:gd name="connsiteX12" fmla="*/ 29316 w 1240691"/>
              <a:gd name="connsiteY12" fmla="*/ 6926 h 1362569"/>
              <a:gd name="connsiteX13" fmla="*/ 454669 w 1240691"/>
              <a:gd name="connsiteY13" fmla="*/ 246711 h 1362569"/>
              <a:gd name="connsiteX14" fmla="*/ 473716 w 1240691"/>
              <a:gd name="connsiteY14" fmla="*/ 258027 h 1362569"/>
              <a:gd name="connsiteX15" fmla="*/ 585452 w 1240691"/>
              <a:gd name="connsiteY15" fmla="*/ 324220 h 1362569"/>
              <a:gd name="connsiteX16" fmla="*/ 589884 w 1240691"/>
              <a:gd name="connsiteY16" fmla="*/ 373063 h 1362569"/>
              <a:gd name="connsiteX17" fmla="*/ 561785 w 1240691"/>
              <a:gd name="connsiteY17" fmla="*/ 400691 h 1362569"/>
              <a:gd name="connsiteX18" fmla="*/ 648251 w 1240691"/>
              <a:gd name="connsiteY18" fmla="*/ 386453 h 1362569"/>
              <a:gd name="connsiteX19" fmla="*/ 725476 w 1240691"/>
              <a:gd name="connsiteY19" fmla="*/ 405029 h 1362569"/>
              <a:gd name="connsiteX20" fmla="*/ 900011 w 1240691"/>
              <a:gd name="connsiteY20" fmla="*/ 551842 h 1362569"/>
              <a:gd name="connsiteX21" fmla="*/ 1097648 w 1240691"/>
              <a:gd name="connsiteY21" fmla="*/ 725151 h 1362569"/>
              <a:gd name="connsiteX22" fmla="*/ 1118582 w 1240691"/>
              <a:gd name="connsiteY22" fmla="*/ 744576 h 1362569"/>
              <a:gd name="connsiteX23" fmla="*/ 1119336 w 1240691"/>
              <a:gd name="connsiteY23" fmla="*/ 786253 h 1362569"/>
              <a:gd name="connsiteX24" fmla="*/ 1077282 w 1240691"/>
              <a:gd name="connsiteY24" fmla="*/ 827835 h 1362569"/>
              <a:gd name="connsiteX25" fmla="*/ 1106701 w 1240691"/>
              <a:gd name="connsiteY25" fmla="*/ 816049 h 1362569"/>
              <a:gd name="connsiteX26" fmla="*/ 1184681 w 1240691"/>
              <a:gd name="connsiteY26" fmla="*/ 841979 h 1362569"/>
              <a:gd name="connsiteX27" fmla="*/ 1240312 w 1240691"/>
              <a:gd name="connsiteY27" fmla="*/ 937026 h 13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40691" h="1362569">
                <a:moveTo>
                  <a:pt x="1240312" y="937026"/>
                </a:moveTo>
                <a:cubicBezTo>
                  <a:pt x="1240312" y="1072430"/>
                  <a:pt x="1240030" y="1207739"/>
                  <a:pt x="1240690" y="1343143"/>
                </a:cubicBezTo>
                <a:cubicBezTo>
                  <a:pt x="1240784" y="1358984"/>
                  <a:pt x="1237107" y="1362662"/>
                  <a:pt x="1221266" y="1362567"/>
                </a:cubicBezTo>
                <a:cubicBezTo>
                  <a:pt x="1087937" y="1361813"/>
                  <a:pt x="954701" y="1362190"/>
                  <a:pt x="821372" y="1362190"/>
                </a:cubicBezTo>
                <a:cubicBezTo>
                  <a:pt x="755745" y="1324945"/>
                  <a:pt x="702564" y="1271481"/>
                  <a:pt x="643442" y="1225655"/>
                </a:cubicBezTo>
                <a:cubicBezTo>
                  <a:pt x="591959" y="1185675"/>
                  <a:pt x="554807" y="1135983"/>
                  <a:pt x="527086" y="1077710"/>
                </a:cubicBezTo>
                <a:cubicBezTo>
                  <a:pt x="497195" y="1014911"/>
                  <a:pt x="498515" y="1005011"/>
                  <a:pt x="552261" y="959185"/>
                </a:cubicBezTo>
                <a:cubicBezTo>
                  <a:pt x="537647" y="963711"/>
                  <a:pt x="523408" y="966823"/>
                  <a:pt x="509076" y="968802"/>
                </a:cubicBezTo>
                <a:cubicBezTo>
                  <a:pt x="452689" y="976723"/>
                  <a:pt x="404693" y="949661"/>
                  <a:pt x="379707" y="898461"/>
                </a:cubicBezTo>
                <a:cubicBezTo>
                  <a:pt x="307667" y="751270"/>
                  <a:pt x="247037" y="598988"/>
                  <a:pt x="180938" y="449157"/>
                </a:cubicBezTo>
                <a:cubicBezTo>
                  <a:pt x="121346" y="310359"/>
                  <a:pt x="62130" y="171372"/>
                  <a:pt x="5649" y="31254"/>
                </a:cubicBezTo>
                <a:cubicBezTo>
                  <a:pt x="1877" y="21919"/>
                  <a:pt x="-5101" y="10887"/>
                  <a:pt x="6026" y="2495"/>
                </a:cubicBezTo>
                <a:cubicBezTo>
                  <a:pt x="13758" y="-3351"/>
                  <a:pt x="21961" y="2306"/>
                  <a:pt x="29316" y="6926"/>
                </a:cubicBezTo>
                <a:cubicBezTo>
                  <a:pt x="167266" y="93675"/>
                  <a:pt x="313702" y="165338"/>
                  <a:pt x="454669" y="246711"/>
                </a:cubicBezTo>
                <a:cubicBezTo>
                  <a:pt x="461081" y="250389"/>
                  <a:pt x="467681" y="253783"/>
                  <a:pt x="473716" y="258027"/>
                </a:cubicBezTo>
                <a:cubicBezTo>
                  <a:pt x="509170" y="283014"/>
                  <a:pt x="548678" y="301307"/>
                  <a:pt x="585452" y="324220"/>
                </a:cubicBezTo>
                <a:cubicBezTo>
                  <a:pt x="615438" y="342984"/>
                  <a:pt x="616003" y="350716"/>
                  <a:pt x="589884" y="373063"/>
                </a:cubicBezTo>
                <a:cubicBezTo>
                  <a:pt x="581115" y="380607"/>
                  <a:pt x="571592" y="387207"/>
                  <a:pt x="561785" y="400691"/>
                </a:cubicBezTo>
                <a:cubicBezTo>
                  <a:pt x="592619" y="392865"/>
                  <a:pt x="620812" y="391828"/>
                  <a:pt x="648251" y="386453"/>
                </a:cubicBezTo>
                <a:cubicBezTo>
                  <a:pt x="677482" y="380701"/>
                  <a:pt x="702564" y="386830"/>
                  <a:pt x="725476" y="405029"/>
                </a:cubicBezTo>
                <a:cubicBezTo>
                  <a:pt x="784975" y="452364"/>
                  <a:pt x="842965" y="501584"/>
                  <a:pt x="900011" y="551842"/>
                </a:cubicBezTo>
                <a:cubicBezTo>
                  <a:pt x="965827" y="609737"/>
                  <a:pt x="1031738" y="667350"/>
                  <a:pt x="1097648" y="725151"/>
                </a:cubicBezTo>
                <a:cubicBezTo>
                  <a:pt x="1104814" y="731469"/>
                  <a:pt x="1111886" y="737692"/>
                  <a:pt x="1118582" y="744576"/>
                </a:cubicBezTo>
                <a:cubicBezTo>
                  <a:pt x="1131876" y="758342"/>
                  <a:pt x="1132820" y="772014"/>
                  <a:pt x="1119336" y="786253"/>
                </a:cubicBezTo>
                <a:cubicBezTo>
                  <a:pt x="1105758" y="800585"/>
                  <a:pt x="1092179" y="814823"/>
                  <a:pt x="1077282" y="827835"/>
                </a:cubicBezTo>
                <a:cubicBezTo>
                  <a:pt x="1086239" y="821707"/>
                  <a:pt x="1096705" y="819255"/>
                  <a:pt x="1106701" y="816049"/>
                </a:cubicBezTo>
                <a:cubicBezTo>
                  <a:pt x="1147434" y="803131"/>
                  <a:pt x="1160447" y="806526"/>
                  <a:pt x="1184681" y="841979"/>
                </a:cubicBezTo>
                <a:cubicBezTo>
                  <a:pt x="1205236" y="872247"/>
                  <a:pt x="1226452" y="902515"/>
                  <a:pt x="1240312" y="937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6DAB78-7916-45EB-8024-814B1A0880DC}"/>
              </a:ext>
            </a:extLst>
          </p:cNvPr>
          <p:cNvSpPr/>
          <p:nvPr/>
        </p:nvSpPr>
        <p:spPr>
          <a:xfrm>
            <a:off x="3279770" y="5671182"/>
            <a:ext cx="1367291" cy="1188366"/>
          </a:xfrm>
          <a:custGeom>
            <a:avLst/>
            <a:gdLst>
              <a:gd name="connsiteX0" fmla="*/ 326723 w 1367291"/>
              <a:gd name="connsiteY0" fmla="*/ 231299 h 1188366"/>
              <a:gd name="connsiteX1" fmla="*/ 844577 w 1367291"/>
              <a:gd name="connsiteY1" fmla="*/ 604131 h 1188366"/>
              <a:gd name="connsiteX2" fmla="*/ 1013549 w 1367291"/>
              <a:gd name="connsiteY2" fmla="*/ 731803 h 1188366"/>
              <a:gd name="connsiteX3" fmla="*/ 1047211 w 1367291"/>
              <a:gd name="connsiteY3" fmla="*/ 914824 h 1188366"/>
              <a:gd name="connsiteX4" fmla="*/ 1013831 w 1367291"/>
              <a:gd name="connsiteY4" fmla="*/ 965554 h 1188366"/>
              <a:gd name="connsiteX5" fmla="*/ 1104729 w 1367291"/>
              <a:gd name="connsiteY5" fmla="*/ 919068 h 1188366"/>
              <a:gd name="connsiteX6" fmla="*/ 1130094 w 1367291"/>
              <a:gd name="connsiteY6" fmla="*/ 916239 h 1188366"/>
              <a:gd name="connsiteX7" fmla="*/ 1366956 w 1367291"/>
              <a:gd name="connsiteY7" fmla="*/ 1182049 h 1188366"/>
              <a:gd name="connsiteX8" fmla="*/ 1366956 w 1367291"/>
              <a:gd name="connsiteY8" fmla="*/ 1188367 h 1188366"/>
              <a:gd name="connsiteX9" fmla="*/ 427427 w 1367291"/>
              <a:gd name="connsiteY9" fmla="*/ 1188367 h 1188366"/>
              <a:gd name="connsiteX10" fmla="*/ 285894 w 1367291"/>
              <a:gd name="connsiteY10" fmla="*/ 938398 h 1188366"/>
              <a:gd name="connsiteX11" fmla="*/ 287026 w 1367291"/>
              <a:gd name="connsiteY11" fmla="*/ 870601 h 1188366"/>
              <a:gd name="connsiteX12" fmla="*/ 337850 w 1367291"/>
              <a:gd name="connsiteY12" fmla="*/ 760468 h 1188366"/>
              <a:gd name="connsiteX13" fmla="*/ 283443 w 1367291"/>
              <a:gd name="connsiteY13" fmla="*/ 789793 h 1188366"/>
              <a:gd name="connsiteX14" fmla="*/ 232997 w 1367291"/>
              <a:gd name="connsiteY14" fmla="*/ 770557 h 1188366"/>
              <a:gd name="connsiteX15" fmla="*/ 190188 w 1367291"/>
              <a:gd name="connsiteY15" fmla="*/ 638076 h 1188366"/>
              <a:gd name="connsiteX16" fmla="*/ 96273 w 1367291"/>
              <a:gd name="connsiteY16" fmla="*/ 332664 h 1188366"/>
              <a:gd name="connsiteX17" fmla="*/ 89484 w 1367291"/>
              <a:gd name="connsiteY17" fmla="*/ 292401 h 1188366"/>
              <a:gd name="connsiteX18" fmla="*/ 0 w 1367291"/>
              <a:gd name="connsiteY18" fmla="*/ 0 h 1188366"/>
              <a:gd name="connsiteX19" fmla="*/ 326723 w 1367291"/>
              <a:gd name="connsiteY19" fmla="*/ 231299 h 118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7291" h="1188366">
                <a:moveTo>
                  <a:pt x="326723" y="231299"/>
                </a:moveTo>
                <a:cubicBezTo>
                  <a:pt x="499372" y="355482"/>
                  <a:pt x="672305" y="479383"/>
                  <a:pt x="844577" y="604131"/>
                </a:cubicBezTo>
                <a:cubicBezTo>
                  <a:pt x="901718" y="645526"/>
                  <a:pt x="958293" y="687863"/>
                  <a:pt x="1013549" y="731803"/>
                </a:cubicBezTo>
                <a:cubicBezTo>
                  <a:pt x="1080496" y="784984"/>
                  <a:pt x="1089831" y="839862"/>
                  <a:pt x="1047211" y="914824"/>
                </a:cubicBezTo>
                <a:cubicBezTo>
                  <a:pt x="1037876" y="931231"/>
                  <a:pt x="1026467" y="946507"/>
                  <a:pt x="1013831" y="965554"/>
                </a:cubicBezTo>
                <a:cubicBezTo>
                  <a:pt x="1048625" y="954427"/>
                  <a:pt x="1074933" y="933305"/>
                  <a:pt x="1104729" y="919068"/>
                </a:cubicBezTo>
                <a:cubicBezTo>
                  <a:pt x="1113310" y="915013"/>
                  <a:pt x="1118873" y="910392"/>
                  <a:pt x="1130094" y="916239"/>
                </a:cubicBezTo>
                <a:cubicBezTo>
                  <a:pt x="1242490" y="975360"/>
                  <a:pt x="1317641" y="1067201"/>
                  <a:pt x="1366956" y="1182049"/>
                </a:cubicBezTo>
                <a:cubicBezTo>
                  <a:pt x="1367711" y="1183840"/>
                  <a:pt x="1366956" y="1186198"/>
                  <a:pt x="1366956" y="1188367"/>
                </a:cubicBezTo>
                <a:cubicBezTo>
                  <a:pt x="1053811" y="1188367"/>
                  <a:pt x="740667" y="1188367"/>
                  <a:pt x="427427" y="1188367"/>
                </a:cubicBezTo>
                <a:cubicBezTo>
                  <a:pt x="371701" y="1109915"/>
                  <a:pt x="330118" y="1023355"/>
                  <a:pt x="285894" y="938398"/>
                </a:cubicBezTo>
                <a:cubicBezTo>
                  <a:pt x="274580" y="916616"/>
                  <a:pt x="279011" y="893043"/>
                  <a:pt x="287026" y="870601"/>
                </a:cubicBezTo>
                <a:cubicBezTo>
                  <a:pt x="300510" y="832790"/>
                  <a:pt x="318048" y="796770"/>
                  <a:pt x="337850" y="760468"/>
                </a:cubicBezTo>
                <a:cubicBezTo>
                  <a:pt x="319180" y="770557"/>
                  <a:pt x="301547" y="780647"/>
                  <a:pt x="283443" y="789793"/>
                </a:cubicBezTo>
                <a:cubicBezTo>
                  <a:pt x="254872" y="804220"/>
                  <a:pt x="243935" y="800637"/>
                  <a:pt x="232997" y="770557"/>
                </a:cubicBezTo>
                <a:cubicBezTo>
                  <a:pt x="217061" y="726994"/>
                  <a:pt x="203389" y="682488"/>
                  <a:pt x="190188" y="638076"/>
                </a:cubicBezTo>
                <a:cubicBezTo>
                  <a:pt x="159731" y="536052"/>
                  <a:pt x="125692" y="435065"/>
                  <a:pt x="96273" y="332664"/>
                </a:cubicBezTo>
                <a:cubicBezTo>
                  <a:pt x="92501" y="319463"/>
                  <a:pt x="87598" y="306545"/>
                  <a:pt x="89484" y="292401"/>
                </a:cubicBezTo>
                <a:cubicBezTo>
                  <a:pt x="64402" y="194431"/>
                  <a:pt x="37811" y="96933"/>
                  <a:pt x="0" y="0"/>
                </a:cubicBezTo>
                <a:cubicBezTo>
                  <a:pt x="108908" y="77225"/>
                  <a:pt x="217815" y="154262"/>
                  <a:pt x="326723" y="2312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A089EAB-C129-4056-9326-E53740EF791F}"/>
              </a:ext>
            </a:extLst>
          </p:cNvPr>
          <p:cNvSpPr/>
          <p:nvPr/>
        </p:nvSpPr>
        <p:spPr>
          <a:xfrm>
            <a:off x="6334800" y="5614803"/>
            <a:ext cx="1748303" cy="1244651"/>
          </a:xfrm>
          <a:custGeom>
            <a:avLst/>
            <a:gdLst>
              <a:gd name="connsiteX0" fmla="*/ 46150 w 1748303"/>
              <a:gd name="connsiteY0" fmla="*/ 687761 h 1244651"/>
              <a:gd name="connsiteX1" fmla="*/ 74721 w 1748303"/>
              <a:gd name="connsiteY1" fmla="*/ 717085 h 1244651"/>
              <a:gd name="connsiteX2" fmla="*/ 108666 w 1748303"/>
              <a:gd name="connsiteY2" fmla="*/ 857675 h 1244651"/>
              <a:gd name="connsiteX3" fmla="*/ 126582 w 1748303"/>
              <a:gd name="connsiteY3" fmla="*/ 1232016 h 1244651"/>
              <a:gd name="connsiteX4" fmla="*/ 127337 w 1748303"/>
              <a:gd name="connsiteY4" fmla="*/ 1244651 h 1244651"/>
              <a:gd name="connsiteX5" fmla="*/ 6736 w 1748303"/>
              <a:gd name="connsiteY5" fmla="*/ 1244651 h 1244651"/>
              <a:gd name="connsiteX6" fmla="*/ 890 w 1748303"/>
              <a:gd name="connsiteY6" fmla="*/ 1007789 h 1244651"/>
              <a:gd name="connsiteX7" fmla="*/ 25218 w 1748303"/>
              <a:gd name="connsiteY7" fmla="*/ 722271 h 1244651"/>
              <a:gd name="connsiteX8" fmla="*/ 46150 w 1748303"/>
              <a:gd name="connsiteY8" fmla="*/ 687761 h 1244651"/>
              <a:gd name="connsiteX9" fmla="*/ 1200855 w 1748303"/>
              <a:gd name="connsiteY9" fmla="*/ 274 h 1244651"/>
              <a:gd name="connsiteX10" fmla="*/ 1226597 w 1748303"/>
              <a:gd name="connsiteY10" fmla="*/ 30731 h 1244651"/>
              <a:gd name="connsiteX11" fmla="*/ 1130607 w 1748303"/>
              <a:gd name="connsiteY11" fmla="*/ 295975 h 1244651"/>
              <a:gd name="connsiteX12" fmla="*/ 955695 w 1748303"/>
              <a:gd name="connsiteY12" fmla="*/ 566594 h 1244651"/>
              <a:gd name="connsiteX13" fmla="*/ 941457 w 1748303"/>
              <a:gd name="connsiteY13" fmla="*/ 600256 h 1244651"/>
              <a:gd name="connsiteX14" fmla="*/ 1061302 w 1748303"/>
              <a:gd name="connsiteY14" fmla="*/ 510773 h 1244651"/>
              <a:gd name="connsiteX15" fmla="*/ 1337390 w 1748303"/>
              <a:gd name="connsiteY15" fmla="*/ 264765 h 1244651"/>
              <a:gd name="connsiteX16" fmla="*/ 1705602 w 1748303"/>
              <a:gd name="connsiteY16" fmla="*/ 96452 h 1244651"/>
              <a:gd name="connsiteX17" fmla="*/ 1715125 w 1748303"/>
              <a:gd name="connsiteY17" fmla="*/ 95981 h 1244651"/>
              <a:gd name="connsiteX18" fmla="*/ 1746902 w 1748303"/>
              <a:gd name="connsiteY18" fmla="*/ 103430 h 1244651"/>
              <a:gd name="connsiteX19" fmla="*/ 1732098 w 1748303"/>
              <a:gd name="connsiteY19" fmla="*/ 132190 h 1244651"/>
              <a:gd name="connsiteX20" fmla="*/ 1289584 w 1748303"/>
              <a:gd name="connsiteY20" fmla="*/ 421101 h 1244651"/>
              <a:gd name="connsiteX21" fmla="*/ 947868 w 1748303"/>
              <a:gd name="connsiteY21" fmla="*/ 618549 h 1244651"/>
              <a:gd name="connsiteX22" fmla="*/ 915715 w 1748303"/>
              <a:gd name="connsiteY22" fmla="*/ 644102 h 1244651"/>
              <a:gd name="connsiteX23" fmla="*/ 908832 w 1748303"/>
              <a:gd name="connsiteY23" fmla="*/ 655323 h 1244651"/>
              <a:gd name="connsiteX24" fmla="*/ 1063377 w 1748303"/>
              <a:gd name="connsiteY24" fmla="*/ 604594 h 1244651"/>
              <a:gd name="connsiteX25" fmla="*/ 1525692 w 1748303"/>
              <a:gd name="connsiteY25" fmla="*/ 547830 h 1244651"/>
              <a:gd name="connsiteX26" fmla="*/ 1592640 w 1748303"/>
              <a:gd name="connsiteY26" fmla="*/ 579795 h 1244651"/>
              <a:gd name="connsiteX27" fmla="*/ 1536536 w 1748303"/>
              <a:gd name="connsiteY27" fmla="*/ 613834 h 1244651"/>
              <a:gd name="connsiteX28" fmla="*/ 1135605 w 1748303"/>
              <a:gd name="connsiteY28" fmla="*/ 686157 h 1244651"/>
              <a:gd name="connsiteX29" fmla="*/ 894594 w 1748303"/>
              <a:gd name="connsiteY29" fmla="*/ 686157 h 1244651"/>
              <a:gd name="connsiteX30" fmla="*/ 838489 w 1748303"/>
              <a:gd name="connsiteY30" fmla="*/ 703601 h 1244651"/>
              <a:gd name="connsiteX31" fmla="*/ 690828 w 1748303"/>
              <a:gd name="connsiteY31" fmla="*/ 827878 h 1244651"/>
              <a:gd name="connsiteX32" fmla="*/ 685548 w 1748303"/>
              <a:gd name="connsiteY32" fmla="*/ 839005 h 1244651"/>
              <a:gd name="connsiteX33" fmla="*/ 658957 w 1748303"/>
              <a:gd name="connsiteY33" fmla="*/ 866727 h 1244651"/>
              <a:gd name="connsiteX34" fmla="*/ 686019 w 1748303"/>
              <a:gd name="connsiteY34" fmla="*/ 864087 h 1244651"/>
              <a:gd name="connsiteX35" fmla="*/ 757021 w 1748303"/>
              <a:gd name="connsiteY35" fmla="*/ 839193 h 1244651"/>
              <a:gd name="connsiteX36" fmla="*/ 1053759 w 1748303"/>
              <a:gd name="connsiteY36" fmla="*/ 768474 h 1244651"/>
              <a:gd name="connsiteX37" fmla="*/ 1327773 w 1748303"/>
              <a:gd name="connsiteY37" fmla="*/ 773849 h 1244651"/>
              <a:gd name="connsiteX38" fmla="*/ 1353797 w 1748303"/>
              <a:gd name="connsiteY38" fmla="*/ 787710 h 1244651"/>
              <a:gd name="connsiteX39" fmla="*/ 1330036 w 1748303"/>
              <a:gd name="connsiteY39" fmla="*/ 808077 h 1244651"/>
              <a:gd name="connsiteX40" fmla="*/ 849333 w 1748303"/>
              <a:gd name="connsiteY40" fmla="*/ 916890 h 1244651"/>
              <a:gd name="connsiteX41" fmla="*/ 684887 w 1748303"/>
              <a:gd name="connsiteY41" fmla="*/ 921605 h 1244651"/>
              <a:gd name="connsiteX42" fmla="*/ 664991 w 1748303"/>
              <a:gd name="connsiteY42" fmla="*/ 929337 h 1244651"/>
              <a:gd name="connsiteX43" fmla="*/ 563721 w 1748303"/>
              <a:gd name="connsiteY43" fmla="*/ 980632 h 1244651"/>
              <a:gd name="connsiteX44" fmla="*/ 453494 w 1748303"/>
              <a:gd name="connsiteY44" fmla="*/ 1103872 h 1244651"/>
              <a:gd name="connsiteX45" fmla="*/ 658203 w 1748303"/>
              <a:gd name="connsiteY45" fmla="*/ 1011654 h 1244651"/>
              <a:gd name="connsiteX46" fmla="*/ 679513 w 1748303"/>
              <a:gd name="connsiteY46" fmla="*/ 1010240 h 1244651"/>
              <a:gd name="connsiteX47" fmla="*/ 855368 w 1748303"/>
              <a:gd name="connsiteY47" fmla="*/ 982800 h 1244651"/>
              <a:gd name="connsiteX48" fmla="*/ 1088175 w 1748303"/>
              <a:gd name="connsiteY48" fmla="*/ 971768 h 1244651"/>
              <a:gd name="connsiteX49" fmla="*/ 1115709 w 1748303"/>
              <a:gd name="connsiteY49" fmla="*/ 978369 h 1244651"/>
              <a:gd name="connsiteX50" fmla="*/ 1125327 w 1748303"/>
              <a:gd name="connsiteY50" fmla="*/ 1019103 h 1244651"/>
              <a:gd name="connsiteX51" fmla="*/ 985020 w 1748303"/>
              <a:gd name="connsiteY51" fmla="*/ 1091802 h 1244651"/>
              <a:gd name="connsiteX52" fmla="*/ 432372 w 1748303"/>
              <a:gd name="connsiteY52" fmla="*/ 1142532 h 1244651"/>
              <a:gd name="connsiteX53" fmla="*/ 381832 w 1748303"/>
              <a:gd name="connsiteY53" fmla="*/ 1166765 h 1244651"/>
              <a:gd name="connsiteX54" fmla="*/ 317713 w 1748303"/>
              <a:gd name="connsiteY54" fmla="*/ 1244650 h 1244651"/>
              <a:gd name="connsiteX55" fmla="*/ 241525 w 1748303"/>
              <a:gd name="connsiteY55" fmla="*/ 1244650 h 1244651"/>
              <a:gd name="connsiteX56" fmla="*/ 228230 w 1748303"/>
              <a:gd name="connsiteY56" fmla="*/ 1190055 h 1244651"/>
              <a:gd name="connsiteX57" fmla="*/ 199753 w 1748303"/>
              <a:gd name="connsiteY57" fmla="*/ 878136 h 1244651"/>
              <a:gd name="connsiteX58" fmla="*/ 211917 w 1748303"/>
              <a:gd name="connsiteY58" fmla="*/ 745656 h 1244651"/>
              <a:gd name="connsiteX59" fmla="*/ 259534 w 1748303"/>
              <a:gd name="connsiteY59" fmla="*/ 578946 h 1244651"/>
              <a:gd name="connsiteX60" fmla="*/ 300174 w 1748303"/>
              <a:gd name="connsiteY60" fmla="*/ 532743 h 1244651"/>
              <a:gd name="connsiteX61" fmla="*/ 338551 w 1748303"/>
              <a:gd name="connsiteY61" fmla="*/ 582152 h 1244651"/>
              <a:gd name="connsiteX62" fmla="*/ 363728 w 1748303"/>
              <a:gd name="connsiteY62" fmla="*/ 714916 h 1244651"/>
              <a:gd name="connsiteX63" fmla="*/ 362502 w 1748303"/>
              <a:gd name="connsiteY63" fmla="*/ 872667 h 1244651"/>
              <a:gd name="connsiteX64" fmla="*/ 326670 w 1748303"/>
              <a:gd name="connsiteY64" fmla="*/ 1123013 h 1244651"/>
              <a:gd name="connsiteX65" fmla="*/ 312338 w 1748303"/>
              <a:gd name="connsiteY65" fmla="*/ 1198353 h 1244651"/>
              <a:gd name="connsiteX66" fmla="*/ 419549 w 1748303"/>
              <a:gd name="connsiteY66" fmla="*/ 1068607 h 1244651"/>
              <a:gd name="connsiteX67" fmla="*/ 436332 w 1748303"/>
              <a:gd name="connsiteY67" fmla="*/ 1022026 h 1244651"/>
              <a:gd name="connsiteX68" fmla="*/ 424452 w 1748303"/>
              <a:gd name="connsiteY68" fmla="*/ 918305 h 1244651"/>
              <a:gd name="connsiteX69" fmla="*/ 405876 w 1748303"/>
              <a:gd name="connsiteY69" fmla="*/ 757819 h 1244651"/>
              <a:gd name="connsiteX70" fmla="*/ 425112 w 1748303"/>
              <a:gd name="connsiteY70" fmla="*/ 541041 h 1244651"/>
              <a:gd name="connsiteX71" fmla="*/ 487911 w 1748303"/>
              <a:gd name="connsiteY71" fmla="*/ 361980 h 1244651"/>
              <a:gd name="connsiteX72" fmla="*/ 515633 w 1748303"/>
              <a:gd name="connsiteY72" fmla="*/ 319737 h 1244651"/>
              <a:gd name="connsiteX73" fmla="*/ 566833 w 1748303"/>
              <a:gd name="connsiteY73" fmla="*/ 333692 h 1244651"/>
              <a:gd name="connsiteX74" fmla="*/ 580223 w 1748303"/>
              <a:gd name="connsiteY74" fmla="*/ 443731 h 1244651"/>
              <a:gd name="connsiteX75" fmla="*/ 547126 w 1748303"/>
              <a:gd name="connsiteY75" fmla="*/ 767343 h 1244651"/>
              <a:gd name="connsiteX76" fmla="*/ 516387 w 1748303"/>
              <a:gd name="connsiteY76" fmla="*/ 916230 h 1244651"/>
              <a:gd name="connsiteX77" fmla="*/ 519970 w 1748303"/>
              <a:gd name="connsiteY77" fmla="*/ 947441 h 1244651"/>
              <a:gd name="connsiteX78" fmla="*/ 547975 w 1748303"/>
              <a:gd name="connsiteY78" fmla="*/ 930751 h 1244651"/>
              <a:gd name="connsiteX79" fmla="*/ 614074 w 1748303"/>
              <a:gd name="connsiteY79" fmla="*/ 857957 h 1244651"/>
              <a:gd name="connsiteX80" fmla="*/ 639061 w 1748303"/>
              <a:gd name="connsiteY80" fmla="*/ 788935 h 1244651"/>
              <a:gd name="connsiteX81" fmla="*/ 638873 w 1748303"/>
              <a:gd name="connsiteY81" fmla="*/ 560560 h 1244651"/>
              <a:gd name="connsiteX82" fmla="*/ 732882 w 1748303"/>
              <a:gd name="connsiteY82" fmla="*/ 172641 h 1244651"/>
              <a:gd name="connsiteX83" fmla="*/ 753910 w 1748303"/>
              <a:gd name="connsiteY83" fmla="*/ 137281 h 1244651"/>
              <a:gd name="connsiteX84" fmla="*/ 832549 w 1748303"/>
              <a:gd name="connsiteY84" fmla="*/ 147653 h 1244651"/>
              <a:gd name="connsiteX85" fmla="*/ 853199 w 1748303"/>
              <a:gd name="connsiteY85" fmla="*/ 262501 h 1244651"/>
              <a:gd name="connsiteX86" fmla="*/ 843110 w 1748303"/>
              <a:gd name="connsiteY86" fmla="*/ 398094 h 1244651"/>
              <a:gd name="connsiteX87" fmla="*/ 731562 w 1748303"/>
              <a:gd name="connsiteY87" fmla="*/ 752444 h 1244651"/>
              <a:gd name="connsiteX88" fmla="*/ 828495 w 1748303"/>
              <a:gd name="connsiteY88" fmla="*/ 668713 h 1244651"/>
              <a:gd name="connsiteX89" fmla="*/ 911849 w 1748303"/>
              <a:gd name="connsiteY89" fmla="*/ 504267 h 1244651"/>
              <a:gd name="connsiteX90" fmla="*/ 979362 w 1748303"/>
              <a:gd name="connsiteY90" fmla="*/ 296541 h 1244651"/>
              <a:gd name="connsiteX91" fmla="*/ 1071203 w 1748303"/>
              <a:gd name="connsiteY91" fmla="*/ 113802 h 1244651"/>
              <a:gd name="connsiteX92" fmla="*/ 1200855 w 1748303"/>
              <a:gd name="connsiteY92" fmla="*/ 274 h 1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48303" h="1244651">
                <a:moveTo>
                  <a:pt x="46150" y="687761"/>
                </a:moveTo>
                <a:cubicBezTo>
                  <a:pt x="64538" y="685686"/>
                  <a:pt x="69818" y="704828"/>
                  <a:pt x="74721" y="717085"/>
                </a:cubicBezTo>
                <a:cubicBezTo>
                  <a:pt x="92448" y="762251"/>
                  <a:pt x="96974" y="810906"/>
                  <a:pt x="108666" y="857675"/>
                </a:cubicBezTo>
                <a:cubicBezTo>
                  <a:pt x="139594" y="981481"/>
                  <a:pt x="123565" y="1107078"/>
                  <a:pt x="126582" y="1232016"/>
                </a:cubicBezTo>
                <a:cubicBezTo>
                  <a:pt x="126676" y="1236259"/>
                  <a:pt x="127053" y="1240408"/>
                  <a:pt x="127337" y="1244651"/>
                </a:cubicBezTo>
                <a:cubicBezTo>
                  <a:pt x="87168" y="1244651"/>
                  <a:pt x="46905" y="1244651"/>
                  <a:pt x="6736" y="1244651"/>
                </a:cubicBezTo>
                <a:cubicBezTo>
                  <a:pt x="985" y="1165823"/>
                  <a:pt x="-1467" y="1086806"/>
                  <a:pt x="890" y="1007789"/>
                </a:cubicBezTo>
                <a:cubicBezTo>
                  <a:pt x="3719" y="912271"/>
                  <a:pt x="5417" y="816469"/>
                  <a:pt x="25218" y="722271"/>
                </a:cubicBezTo>
                <a:cubicBezTo>
                  <a:pt x="28235" y="707939"/>
                  <a:pt x="28046" y="689835"/>
                  <a:pt x="46150" y="687761"/>
                </a:cubicBezTo>
                <a:close/>
                <a:moveTo>
                  <a:pt x="1200855" y="274"/>
                </a:moveTo>
                <a:cubicBezTo>
                  <a:pt x="1224051" y="-1894"/>
                  <a:pt x="1229426" y="8855"/>
                  <a:pt x="1226597" y="30731"/>
                </a:cubicBezTo>
                <a:cubicBezTo>
                  <a:pt x="1214244" y="126343"/>
                  <a:pt x="1181619" y="214129"/>
                  <a:pt x="1130607" y="295975"/>
                </a:cubicBezTo>
                <a:cubicBezTo>
                  <a:pt x="1073749" y="387156"/>
                  <a:pt x="1016230" y="477865"/>
                  <a:pt x="955695" y="566594"/>
                </a:cubicBezTo>
                <a:cubicBezTo>
                  <a:pt x="950132" y="574703"/>
                  <a:pt x="941457" y="582152"/>
                  <a:pt x="941457" y="600256"/>
                </a:cubicBezTo>
                <a:cubicBezTo>
                  <a:pt x="983606" y="568669"/>
                  <a:pt x="1021699" y="538684"/>
                  <a:pt x="1061302" y="510773"/>
                </a:cubicBezTo>
                <a:cubicBezTo>
                  <a:pt x="1162855" y="439394"/>
                  <a:pt x="1246775" y="348307"/>
                  <a:pt x="1337390" y="264765"/>
                </a:cubicBezTo>
                <a:cubicBezTo>
                  <a:pt x="1442432" y="168021"/>
                  <a:pt x="1568784" y="121628"/>
                  <a:pt x="1705602" y="96452"/>
                </a:cubicBezTo>
                <a:cubicBezTo>
                  <a:pt x="1708713" y="95887"/>
                  <a:pt x="1711920" y="95698"/>
                  <a:pt x="1715125" y="95981"/>
                </a:cubicBezTo>
                <a:cubicBezTo>
                  <a:pt x="1726252" y="96924"/>
                  <a:pt x="1741150" y="90795"/>
                  <a:pt x="1746902" y="103430"/>
                </a:cubicBezTo>
                <a:cubicBezTo>
                  <a:pt x="1752465" y="115594"/>
                  <a:pt x="1740207" y="124363"/>
                  <a:pt x="1732098" y="132190"/>
                </a:cubicBezTo>
                <a:cubicBezTo>
                  <a:pt x="1603106" y="256749"/>
                  <a:pt x="1466665" y="370089"/>
                  <a:pt x="1289584" y="421101"/>
                </a:cubicBezTo>
                <a:cubicBezTo>
                  <a:pt x="1159272" y="458630"/>
                  <a:pt x="1050553" y="533309"/>
                  <a:pt x="947868" y="618549"/>
                </a:cubicBezTo>
                <a:cubicBezTo>
                  <a:pt x="937308" y="627318"/>
                  <a:pt x="926276" y="635522"/>
                  <a:pt x="915715" y="644102"/>
                </a:cubicBezTo>
                <a:cubicBezTo>
                  <a:pt x="914207" y="645328"/>
                  <a:pt x="913546" y="647591"/>
                  <a:pt x="908832" y="655323"/>
                </a:cubicBezTo>
                <a:cubicBezTo>
                  <a:pt x="963710" y="637502"/>
                  <a:pt x="1014628" y="623735"/>
                  <a:pt x="1063377" y="604594"/>
                </a:cubicBezTo>
                <a:cubicBezTo>
                  <a:pt x="1212830" y="545756"/>
                  <a:pt x="1367281" y="529726"/>
                  <a:pt x="1525692" y="547830"/>
                </a:cubicBezTo>
                <a:cubicBezTo>
                  <a:pt x="1550962" y="550753"/>
                  <a:pt x="1589245" y="554053"/>
                  <a:pt x="1592640" y="579795"/>
                </a:cubicBezTo>
                <a:cubicBezTo>
                  <a:pt x="1596128" y="605442"/>
                  <a:pt x="1557469" y="604405"/>
                  <a:pt x="1536536" y="613834"/>
                </a:cubicBezTo>
                <a:cubicBezTo>
                  <a:pt x="1408958" y="671541"/>
                  <a:pt x="1273555" y="685874"/>
                  <a:pt x="1135605" y="686157"/>
                </a:cubicBezTo>
                <a:cubicBezTo>
                  <a:pt x="1055268" y="686251"/>
                  <a:pt x="974930" y="686817"/>
                  <a:pt x="894594" y="686157"/>
                </a:cubicBezTo>
                <a:cubicBezTo>
                  <a:pt x="873472" y="685968"/>
                  <a:pt x="854425" y="690400"/>
                  <a:pt x="838489" y="703601"/>
                </a:cubicBezTo>
                <a:cubicBezTo>
                  <a:pt x="788892" y="744523"/>
                  <a:pt x="739859" y="786201"/>
                  <a:pt x="690828" y="827878"/>
                </a:cubicBezTo>
                <a:cubicBezTo>
                  <a:pt x="687999" y="830330"/>
                  <a:pt x="687245" y="835233"/>
                  <a:pt x="685548" y="839005"/>
                </a:cubicBezTo>
                <a:cubicBezTo>
                  <a:pt x="677627" y="848339"/>
                  <a:pt x="672063" y="859749"/>
                  <a:pt x="658957" y="866727"/>
                </a:cubicBezTo>
                <a:cubicBezTo>
                  <a:pt x="669612" y="868895"/>
                  <a:pt x="677155" y="858052"/>
                  <a:pt x="686019" y="864087"/>
                </a:cubicBezTo>
                <a:cubicBezTo>
                  <a:pt x="711666" y="861635"/>
                  <a:pt x="733919" y="849094"/>
                  <a:pt x="757021" y="839193"/>
                </a:cubicBezTo>
                <a:cubicBezTo>
                  <a:pt x="851879" y="798553"/>
                  <a:pt x="952112" y="780072"/>
                  <a:pt x="1053759" y="768474"/>
                </a:cubicBezTo>
                <a:cubicBezTo>
                  <a:pt x="1145223" y="758102"/>
                  <a:pt x="1236780" y="755179"/>
                  <a:pt x="1327773" y="773849"/>
                </a:cubicBezTo>
                <a:cubicBezTo>
                  <a:pt x="1338239" y="776017"/>
                  <a:pt x="1351911" y="775923"/>
                  <a:pt x="1353797" y="787710"/>
                </a:cubicBezTo>
                <a:cubicBezTo>
                  <a:pt x="1356249" y="803079"/>
                  <a:pt x="1339465" y="804399"/>
                  <a:pt x="1330036" y="808077"/>
                </a:cubicBezTo>
                <a:cubicBezTo>
                  <a:pt x="1175490" y="868989"/>
                  <a:pt x="1019437" y="920850"/>
                  <a:pt x="849333" y="916890"/>
                </a:cubicBezTo>
                <a:cubicBezTo>
                  <a:pt x="794926" y="915570"/>
                  <a:pt x="739671" y="918305"/>
                  <a:pt x="684887" y="921605"/>
                </a:cubicBezTo>
                <a:cubicBezTo>
                  <a:pt x="679324" y="926980"/>
                  <a:pt x="672252" y="929242"/>
                  <a:pt x="664991" y="929337"/>
                </a:cubicBezTo>
                <a:cubicBezTo>
                  <a:pt x="622749" y="929997"/>
                  <a:pt x="589841" y="948572"/>
                  <a:pt x="563721" y="980632"/>
                </a:cubicBezTo>
                <a:cubicBezTo>
                  <a:pt x="524213" y="1018631"/>
                  <a:pt x="486779" y="1058517"/>
                  <a:pt x="453494" y="1103872"/>
                </a:cubicBezTo>
                <a:cubicBezTo>
                  <a:pt x="522233" y="1073981"/>
                  <a:pt x="583806" y="1028155"/>
                  <a:pt x="658203" y="1011654"/>
                </a:cubicBezTo>
                <a:cubicBezTo>
                  <a:pt x="665180" y="1009674"/>
                  <a:pt x="672063" y="1005619"/>
                  <a:pt x="679513" y="1010240"/>
                </a:cubicBezTo>
                <a:cubicBezTo>
                  <a:pt x="738068" y="1000904"/>
                  <a:pt x="796435" y="988835"/>
                  <a:pt x="855368" y="982800"/>
                </a:cubicBezTo>
                <a:cubicBezTo>
                  <a:pt x="932687" y="974974"/>
                  <a:pt x="1009913" y="960076"/>
                  <a:pt x="1088175" y="971768"/>
                </a:cubicBezTo>
                <a:cubicBezTo>
                  <a:pt x="1097510" y="973182"/>
                  <a:pt x="1106940" y="975068"/>
                  <a:pt x="1115709" y="978369"/>
                </a:cubicBezTo>
                <a:cubicBezTo>
                  <a:pt x="1138339" y="986949"/>
                  <a:pt x="1140979" y="999585"/>
                  <a:pt x="1125327" y="1019103"/>
                </a:cubicBezTo>
                <a:cubicBezTo>
                  <a:pt x="1089119" y="1064364"/>
                  <a:pt x="1037540" y="1080016"/>
                  <a:pt x="985020" y="1091802"/>
                </a:cubicBezTo>
                <a:cubicBezTo>
                  <a:pt x="803130" y="1132820"/>
                  <a:pt x="618600" y="1148283"/>
                  <a:pt x="432372" y="1142532"/>
                </a:cubicBezTo>
                <a:cubicBezTo>
                  <a:pt x="409648" y="1141872"/>
                  <a:pt x="394278" y="1148190"/>
                  <a:pt x="381832" y="1166765"/>
                </a:cubicBezTo>
                <a:cubicBezTo>
                  <a:pt x="363068" y="1194769"/>
                  <a:pt x="333837" y="1214382"/>
                  <a:pt x="317713" y="1244650"/>
                </a:cubicBezTo>
                <a:cubicBezTo>
                  <a:pt x="292348" y="1244650"/>
                  <a:pt x="266889" y="1244650"/>
                  <a:pt x="241525" y="1244650"/>
                </a:cubicBezTo>
                <a:cubicBezTo>
                  <a:pt x="228418" y="1228621"/>
                  <a:pt x="231058" y="1208442"/>
                  <a:pt x="228230" y="1190055"/>
                </a:cubicBezTo>
                <a:cubicBezTo>
                  <a:pt x="212388" y="1086711"/>
                  <a:pt x="195699" y="983461"/>
                  <a:pt x="199753" y="878136"/>
                </a:cubicBezTo>
                <a:cubicBezTo>
                  <a:pt x="201450" y="833630"/>
                  <a:pt x="209748" y="789972"/>
                  <a:pt x="211917" y="745656"/>
                </a:cubicBezTo>
                <a:cubicBezTo>
                  <a:pt x="226815" y="689834"/>
                  <a:pt x="236810" y="632505"/>
                  <a:pt x="259534" y="578946"/>
                </a:cubicBezTo>
                <a:cubicBezTo>
                  <a:pt x="267926" y="559239"/>
                  <a:pt x="273961" y="531046"/>
                  <a:pt x="300174" y="532743"/>
                </a:cubicBezTo>
                <a:cubicBezTo>
                  <a:pt x="324785" y="534346"/>
                  <a:pt x="331102" y="561597"/>
                  <a:pt x="338551" y="582152"/>
                </a:cubicBezTo>
                <a:cubicBezTo>
                  <a:pt x="354110" y="624961"/>
                  <a:pt x="361370" y="670033"/>
                  <a:pt x="363728" y="714916"/>
                </a:cubicBezTo>
                <a:cubicBezTo>
                  <a:pt x="366462" y="767343"/>
                  <a:pt x="367405" y="820146"/>
                  <a:pt x="362502" y="872667"/>
                </a:cubicBezTo>
                <a:cubicBezTo>
                  <a:pt x="349206" y="955927"/>
                  <a:pt x="341663" y="1039942"/>
                  <a:pt x="326670" y="1123013"/>
                </a:cubicBezTo>
                <a:cubicBezTo>
                  <a:pt x="322239" y="1147718"/>
                  <a:pt x="314318" y="1171668"/>
                  <a:pt x="312338" y="1198353"/>
                </a:cubicBezTo>
                <a:cubicBezTo>
                  <a:pt x="349772" y="1155167"/>
                  <a:pt x="382020" y="1109718"/>
                  <a:pt x="419549" y="1068607"/>
                </a:cubicBezTo>
                <a:cubicBezTo>
                  <a:pt x="431430" y="1055594"/>
                  <a:pt x="435861" y="1039659"/>
                  <a:pt x="436332" y="1022026"/>
                </a:cubicBezTo>
                <a:cubicBezTo>
                  <a:pt x="437087" y="986855"/>
                  <a:pt x="430015" y="952721"/>
                  <a:pt x="424452" y="918305"/>
                </a:cubicBezTo>
                <a:cubicBezTo>
                  <a:pt x="417851" y="864841"/>
                  <a:pt x="410591" y="811471"/>
                  <a:pt x="405876" y="757819"/>
                </a:cubicBezTo>
                <a:cubicBezTo>
                  <a:pt x="399464" y="684271"/>
                  <a:pt x="407951" y="612326"/>
                  <a:pt x="425112" y="541041"/>
                </a:cubicBezTo>
                <a:cubicBezTo>
                  <a:pt x="440010" y="479280"/>
                  <a:pt x="458680" y="418744"/>
                  <a:pt x="487911" y="361980"/>
                </a:cubicBezTo>
                <a:cubicBezTo>
                  <a:pt x="495643" y="346893"/>
                  <a:pt x="503469" y="331712"/>
                  <a:pt x="515633" y="319737"/>
                </a:cubicBezTo>
                <a:cubicBezTo>
                  <a:pt x="537508" y="298238"/>
                  <a:pt x="560044" y="304084"/>
                  <a:pt x="566833" y="333692"/>
                </a:cubicBezTo>
                <a:cubicBezTo>
                  <a:pt x="575131" y="369806"/>
                  <a:pt x="577960" y="406863"/>
                  <a:pt x="580223" y="443731"/>
                </a:cubicBezTo>
                <a:cubicBezTo>
                  <a:pt x="587106" y="553393"/>
                  <a:pt x="566928" y="660321"/>
                  <a:pt x="547126" y="767343"/>
                </a:cubicBezTo>
                <a:cubicBezTo>
                  <a:pt x="537885" y="817223"/>
                  <a:pt x="527419" y="866821"/>
                  <a:pt x="516387" y="916230"/>
                </a:cubicBezTo>
                <a:cubicBezTo>
                  <a:pt x="514030" y="926603"/>
                  <a:pt x="506015" y="941500"/>
                  <a:pt x="519970" y="947441"/>
                </a:cubicBezTo>
                <a:cubicBezTo>
                  <a:pt x="532039" y="952627"/>
                  <a:pt x="540432" y="939143"/>
                  <a:pt x="547975" y="930751"/>
                </a:cubicBezTo>
                <a:cubicBezTo>
                  <a:pt x="569945" y="906424"/>
                  <a:pt x="592104" y="882285"/>
                  <a:pt x="614074" y="857957"/>
                </a:cubicBezTo>
                <a:cubicBezTo>
                  <a:pt x="632555" y="837496"/>
                  <a:pt x="639344" y="815715"/>
                  <a:pt x="639061" y="788935"/>
                </a:cubicBezTo>
                <a:cubicBezTo>
                  <a:pt x="638118" y="712841"/>
                  <a:pt x="637929" y="636654"/>
                  <a:pt x="638873" y="560560"/>
                </a:cubicBezTo>
                <a:cubicBezTo>
                  <a:pt x="640664" y="424213"/>
                  <a:pt x="673761" y="295221"/>
                  <a:pt x="732882" y="172641"/>
                </a:cubicBezTo>
                <a:cubicBezTo>
                  <a:pt x="738822" y="160289"/>
                  <a:pt x="745517" y="148219"/>
                  <a:pt x="753910" y="137281"/>
                </a:cubicBezTo>
                <a:cubicBezTo>
                  <a:pt x="779840" y="103619"/>
                  <a:pt x="815577" y="108333"/>
                  <a:pt x="832549" y="147653"/>
                </a:cubicBezTo>
                <a:cubicBezTo>
                  <a:pt x="848296" y="184239"/>
                  <a:pt x="850747" y="223464"/>
                  <a:pt x="853199" y="262501"/>
                </a:cubicBezTo>
                <a:cubicBezTo>
                  <a:pt x="856122" y="308139"/>
                  <a:pt x="851596" y="353305"/>
                  <a:pt x="843110" y="398094"/>
                </a:cubicBezTo>
                <a:cubicBezTo>
                  <a:pt x="803319" y="513507"/>
                  <a:pt x="775408" y="632599"/>
                  <a:pt x="731562" y="752444"/>
                </a:cubicBezTo>
                <a:cubicBezTo>
                  <a:pt x="767676" y="723120"/>
                  <a:pt x="797566" y="695398"/>
                  <a:pt x="828495" y="668713"/>
                </a:cubicBezTo>
                <a:cubicBezTo>
                  <a:pt x="878753" y="625244"/>
                  <a:pt x="892424" y="562917"/>
                  <a:pt x="911849" y="504267"/>
                </a:cubicBezTo>
                <a:cubicBezTo>
                  <a:pt x="934762" y="435150"/>
                  <a:pt x="959655" y="366600"/>
                  <a:pt x="979362" y="296541"/>
                </a:cubicBezTo>
                <a:cubicBezTo>
                  <a:pt x="998221" y="229499"/>
                  <a:pt x="1032920" y="170849"/>
                  <a:pt x="1071203" y="113802"/>
                </a:cubicBezTo>
                <a:cubicBezTo>
                  <a:pt x="1106280" y="66751"/>
                  <a:pt x="1145128" y="23847"/>
                  <a:pt x="1200855" y="27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D3A1B8-9354-41CE-82AE-A975347EA113}"/>
              </a:ext>
            </a:extLst>
          </p:cNvPr>
          <p:cNvSpPr/>
          <p:nvPr/>
        </p:nvSpPr>
        <p:spPr>
          <a:xfrm>
            <a:off x="6842983" y="6444756"/>
            <a:ext cx="2205969" cy="414791"/>
          </a:xfrm>
          <a:custGeom>
            <a:avLst/>
            <a:gdLst>
              <a:gd name="connsiteX0" fmla="*/ 0 w 2205969"/>
              <a:gd name="connsiteY0" fmla="*/ 414698 h 414791"/>
              <a:gd name="connsiteX1" fmla="*/ 174535 w 2205969"/>
              <a:gd name="connsiteY1" fmla="*/ 364723 h 414791"/>
              <a:gd name="connsiteX2" fmla="*/ 409795 w 2205969"/>
              <a:gd name="connsiteY2" fmla="*/ 377075 h 414791"/>
              <a:gd name="connsiteX3" fmla="*/ 467030 w 2205969"/>
              <a:gd name="connsiteY3" fmla="*/ 356802 h 414791"/>
              <a:gd name="connsiteX4" fmla="*/ 569526 w 2205969"/>
              <a:gd name="connsiteY4" fmla="*/ 372360 h 414791"/>
              <a:gd name="connsiteX5" fmla="*/ 603188 w 2205969"/>
              <a:gd name="connsiteY5" fmla="*/ 406777 h 414791"/>
              <a:gd name="connsiteX6" fmla="*/ 580558 w 2205969"/>
              <a:gd name="connsiteY6" fmla="*/ 307864 h 414791"/>
              <a:gd name="connsiteX7" fmla="*/ 599511 w 2205969"/>
              <a:gd name="connsiteY7" fmla="*/ 274107 h 414791"/>
              <a:gd name="connsiteX8" fmla="*/ 1213354 w 2205969"/>
              <a:gd name="connsiteY8" fmla="*/ 89578 h 414791"/>
              <a:gd name="connsiteX9" fmla="*/ 1282188 w 2205969"/>
              <a:gd name="connsiteY9" fmla="*/ 101081 h 414791"/>
              <a:gd name="connsiteX10" fmla="*/ 1399582 w 2205969"/>
              <a:gd name="connsiteY10" fmla="*/ 189150 h 414791"/>
              <a:gd name="connsiteX11" fmla="*/ 1376386 w 2205969"/>
              <a:gd name="connsiteY11" fmla="*/ 98724 h 414791"/>
              <a:gd name="connsiteX12" fmla="*/ 1394395 w 2205969"/>
              <a:gd name="connsiteY12" fmla="*/ 71568 h 414791"/>
              <a:gd name="connsiteX13" fmla="*/ 1825972 w 2205969"/>
              <a:gd name="connsiteY13" fmla="*/ 35453 h 414791"/>
              <a:gd name="connsiteX14" fmla="*/ 1999470 w 2205969"/>
              <a:gd name="connsiteY14" fmla="*/ 23573 h 414791"/>
              <a:gd name="connsiteX15" fmla="*/ 2205970 w 2205969"/>
              <a:gd name="connsiteY15" fmla="*/ 0 h 414791"/>
              <a:gd name="connsiteX16" fmla="*/ 2124313 w 2205969"/>
              <a:gd name="connsiteY16" fmla="*/ 76282 h 414791"/>
              <a:gd name="connsiteX17" fmla="*/ 1818428 w 2205969"/>
              <a:gd name="connsiteY17" fmla="*/ 351805 h 414791"/>
              <a:gd name="connsiteX18" fmla="*/ 1752047 w 2205969"/>
              <a:gd name="connsiteY18" fmla="*/ 414792 h 414791"/>
              <a:gd name="connsiteX19" fmla="*/ 0 w 2205969"/>
              <a:gd name="connsiteY19" fmla="*/ 414698 h 4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5969" h="414791">
                <a:moveTo>
                  <a:pt x="0" y="414698"/>
                </a:moveTo>
                <a:cubicBezTo>
                  <a:pt x="54878" y="386315"/>
                  <a:pt x="114188" y="371700"/>
                  <a:pt x="174535" y="364723"/>
                </a:cubicBezTo>
                <a:cubicBezTo>
                  <a:pt x="253270" y="355576"/>
                  <a:pt x="332381" y="355859"/>
                  <a:pt x="409795" y="377075"/>
                </a:cubicBezTo>
                <a:cubicBezTo>
                  <a:pt x="434311" y="383769"/>
                  <a:pt x="449680" y="367174"/>
                  <a:pt x="467030" y="356802"/>
                </a:cubicBezTo>
                <a:cubicBezTo>
                  <a:pt x="525869" y="321442"/>
                  <a:pt x="511819" y="313522"/>
                  <a:pt x="569526" y="372360"/>
                </a:cubicBezTo>
                <a:cubicBezTo>
                  <a:pt x="579710" y="382732"/>
                  <a:pt x="584990" y="397536"/>
                  <a:pt x="603188" y="406777"/>
                </a:cubicBezTo>
                <a:cubicBezTo>
                  <a:pt x="595268" y="371606"/>
                  <a:pt x="589139" y="339452"/>
                  <a:pt x="580558" y="307864"/>
                </a:cubicBezTo>
                <a:cubicBezTo>
                  <a:pt x="575372" y="288723"/>
                  <a:pt x="578484" y="280614"/>
                  <a:pt x="599511" y="274107"/>
                </a:cubicBezTo>
                <a:cubicBezTo>
                  <a:pt x="803560" y="210838"/>
                  <a:pt x="1007985" y="148416"/>
                  <a:pt x="1213354" y="89578"/>
                </a:cubicBezTo>
                <a:cubicBezTo>
                  <a:pt x="1239944" y="81939"/>
                  <a:pt x="1260972" y="88257"/>
                  <a:pt x="1282188" y="101081"/>
                </a:cubicBezTo>
                <a:cubicBezTo>
                  <a:pt x="1321602" y="125031"/>
                  <a:pt x="1357527" y="153791"/>
                  <a:pt x="1399582" y="189150"/>
                </a:cubicBezTo>
                <a:cubicBezTo>
                  <a:pt x="1390530" y="153131"/>
                  <a:pt x="1384872" y="125503"/>
                  <a:pt x="1376386" y="98724"/>
                </a:cubicBezTo>
                <a:cubicBezTo>
                  <a:pt x="1370351" y="79771"/>
                  <a:pt x="1372520" y="73265"/>
                  <a:pt x="1394395" y="71568"/>
                </a:cubicBezTo>
                <a:cubicBezTo>
                  <a:pt x="1538285" y="60158"/>
                  <a:pt x="1681987" y="46203"/>
                  <a:pt x="1825972" y="35453"/>
                </a:cubicBezTo>
                <a:cubicBezTo>
                  <a:pt x="1883773" y="31116"/>
                  <a:pt x="1941574" y="25930"/>
                  <a:pt x="1999470" y="23573"/>
                </a:cubicBezTo>
                <a:cubicBezTo>
                  <a:pt x="2065851" y="20838"/>
                  <a:pt x="2131385" y="13484"/>
                  <a:pt x="2205970" y="0"/>
                </a:cubicBezTo>
                <a:cubicBezTo>
                  <a:pt x="2174288" y="29607"/>
                  <a:pt x="2149677" y="53369"/>
                  <a:pt x="2124313" y="76282"/>
                </a:cubicBezTo>
                <a:cubicBezTo>
                  <a:pt x="2022477" y="168217"/>
                  <a:pt x="1920169" y="259775"/>
                  <a:pt x="1818428" y="351805"/>
                </a:cubicBezTo>
                <a:cubicBezTo>
                  <a:pt x="1795798" y="372266"/>
                  <a:pt x="1769585" y="388956"/>
                  <a:pt x="1752047" y="414792"/>
                </a:cubicBezTo>
                <a:cubicBezTo>
                  <a:pt x="1168000" y="414698"/>
                  <a:pt x="584047" y="414698"/>
                  <a:pt x="0" y="41469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B2BFED0-61E9-428F-85DA-697349BABDD0}"/>
              </a:ext>
            </a:extLst>
          </p:cNvPr>
          <p:cNvSpPr/>
          <p:nvPr/>
        </p:nvSpPr>
        <p:spPr>
          <a:xfrm>
            <a:off x="5286561" y="5375165"/>
            <a:ext cx="992308" cy="1484382"/>
          </a:xfrm>
          <a:custGeom>
            <a:avLst/>
            <a:gdLst>
              <a:gd name="connsiteX0" fmla="*/ 972375 w 992308"/>
              <a:gd name="connsiteY0" fmla="*/ 1188398 h 1484382"/>
              <a:gd name="connsiteX1" fmla="*/ 991987 w 992308"/>
              <a:gd name="connsiteY1" fmla="*/ 1236487 h 1484382"/>
              <a:gd name="connsiteX2" fmla="*/ 972469 w 992308"/>
              <a:gd name="connsiteY2" fmla="*/ 1484193 h 1484382"/>
              <a:gd name="connsiteX3" fmla="*/ 845457 w 992308"/>
              <a:gd name="connsiteY3" fmla="*/ 1484288 h 1484382"/>
              <a:gd name="connsiteX4" fmla="*/ 937863 w 992308"/>
              <a:gd name="connsiteY4" fmla="*/ 1223475 h 1484382"/>
              <a:gd name="connsiteX5" fmla="*/ 972375 w 992308"/>
              <a:gd name="connsiteY5" fmla="*/ 1188398 h 1484382"/>
              <a:gd name="connsiteX6" fmla="*/ 313932 w 992308"/>
              <a:gd name="connsiteY6" fmla="*/ 31 h 1484382"/>
              <a:gd name="connsiteX7" fmla="*/ 342314 w 992308"/>
              <a:gd name="connsiteY7" fmla="*/ 33883 h 1484382"/>
              <a:gd name="connsiteX8" fmla="*/ 409355 w 992308"/>
              <a:gd name="connsiteY8" fmla="*/ 367678 h 1484382"/>
              <a:gd name="connsiteX9" fmla="*/ 396060 w 992308"/>
              <a:gd name="connsiteY9" fmla="*/ 525334 h 1484382"/>
              <a:gd name="connsiteX10" fmla="*/ 426894 w 992308"/>
              <a:gd name="connsiteY10" fmla="*/ 760028 h 1484382"/>
              <a:gd name="connsiteX11" fmla="*/ 431703 w 992308"/>
              <a:gd name="connsiteY11" fmla="*/ 783601 h 1484382"/>
              <a:gd name="connsiteX12" fmla="*/ 531841 w 992308"/>
              <a:gd name="connsiteY12" fmla="*/ 357400 h 1484382"/>
              <a:gd name="connsiteX13" fmla="*/ 581156 w 992308"/>
              <a:gd name="connsiteY13" fmla="*/ 287812 h 1484382"/>
              <a:gd name="connsiteX14" fmla="*/ 614818 w 992308"/>
              <a:gd name="connsiteY14" fmla="*/ 277062 h 1484382"/>
              <a:gd name="connsiteX15" fmla="*/ 628585 w 992308"/>
              <a:gd name="connsiteY15" fmla="*/ 309970 h 1484382"/>
              <a:gd name="connsiteX16" fmla="*/ 551454 w 992308"/>
              <a:gd name="connsiteY16" fmla="*/ 637259 h 1484382"/>
              <a:gd name="connsiteX17" fmla="*/ 467628 w 992308"/>
              <a:gd name="connsiteY17" fmla="*/ 822073 h 1484382"/>
              <a:gd name="connsiteX18" fmla="*/ 459707 w 992308"/>
              <a:gd name="connsiteY18" fmla="*/ 899109 h 1484382"/>
              <a:gd name="connsiteX19" fmla="*/ 504685 w 992308"/>
              <a:gd name="connsiteY19" fmla="*/ 1063555 h 1484382"/>
              <a:gd name="connsiteX20" fmla="*/ 507042 w 992308"/>
              <a:gd name="connsiteY20" fmla="*/ 1011317 h 1484382"/>
              <a:gd name="connsiteX21" fmla="*/ 639051 w 992308"/>
              <a:gd name="connsiteY21" fmla="*/ 560411 h 1484382"/>
              <a:gd name="connsiteX22" fmla="*/ 686009 w 992308"/>
              <a:gd name="connsiteY22" fmla="*/ 526277 h 1484382"/>
              <a:gd name="connsiteX23" fmla="*/ 700718 w 992308"/>
              <a:gd name="connsiteY23" fmla="*/ 579929 h 1484382"/>
              <a:gd name="connsiteX24" fmla="*/ 574367 w 992308"/>
              <a:gd name="connsiteY24" fmla="*/ 1040642 h 1484382"/>
              <a:gd name="connsiteX25" fmla="*/ 545042 w 992308"/>
              <a:gd name="connsiteY25" fmla="*/ 1117302 h 1484382"/>
              <a:gd name="connsiteX26" fmla="*/ 547588 w 992308"/>
              <a:gd name="connsiteY26" fmla="*/ 1151247 h 1484382"/>
              <a:gd name="connsiteX27" fmla="*/ 607369 w 992308"/>
              <a:gd name="connsiteY27" fmla="*/ 1294948 h 1484382"/>
              <a:gd name="connsiteX28" fmla="*/ 621985 w 992308"/>
              <a:gd name="connsiteY28" fmla="*/ 1039793 h 1484382"/>
              <a:gd name="connsiteX29" fmla="*/ 713731 w 992308"/>
              <a:gd name="connsiteY29" fmla="*/ 794728 h 1484382"/>
              <a:gd name="connsiteX30" fmla="*/ 764460 w 992308"/>
              <a:gd name="connsiteY30" fmla="*/ 760405 h 1484382"/>
              <a:gd name="connsiteX31" fmla="*/ 779735 w 992308"/>
              <a:gd name="connsiteY31" fmla="*/ 908821 h 1484382"/>
              <a:gd name="connsiteX32" fmla="*/ 629340 w 992308"/>
              <a:gd name="connsiteY32" fmla="*/ 1325782 h 1484382"/>
              <a:gd name="connsiteX33" fmla="*/ 626982 w 992308"/>
              <a:gd name="connsiteY33" fmla="*/ 1369911 h 1484382"/>
              <a:gd name="connsiteX34" fmla="*/ 680446 w 992308"/>
              <a:gd name="connsiteY34" fmla="*/ 1484382 h 1484382"/>
              <a:gd name="connsiteX35" fmla="*/ 572575 w 992308"/>
              <a:gd name="connsiteY35" fmla="*/ 1484382 h 1484382"/>
              <a:gd name="connsiteX36" fmla="*/ 469043 w 992308"/>
              <a:gd name="connsiteY36" fmla="*/ 1448173 h 1484382"/>
              <a:gd name="connsiteX37" fmla="*/ 160046 w 992308"/>
              <a:gd name="connsiteY37" fmla="*/ 1257892 h 1484382"/>
              <a:gd name="connsiteX38" fmla="*/ 143922 w 992308"/>
              <a:gd name="connsiteY38" fmla="*/ 1220740 h 1484382"/>
              <a:gd name="connsiteX39" fmla="*/ 184845 w 992308"/>
              <a:gd name="connsiteY39" fmla="*/ 1214894 h 1484382"/>
              <a:gd name="connsiteX40" fmla="*/ 249058 w 992308"/>
              <a:gd name="connsiteY40" fmla="*/ 1228849 h 1484382"/>
              <a:gd name="connsiteX41" fmla="*/ 304314 w 992308"/>
              <a:gd name="connsiteY41" fmla="*/ 1237430 h 1484382"/>
              <a:gd name="connsiteX42" fmla="*/ 626322 w 992308"/>
              <a:gd name="connsiteY42" fmla="*/ 1433181 h 1484382"/>
              <a:gd name="connsiteX43" fmla="*/ 565409 w 992308"/>
              <a:gd name="connsiteY43" fmla="*/ 1307489 h 1484382"/>
              <a:gd name="connsiteX44" fmla="*/ 540516 w 992308"/>
              <a:gd name="connsiteY44" fmla="*/ 1284482 h 1484382"/>
              <a:gd name="connsiteX45" fmla="*/ 355986 w 992308"/>
              <a:gd name="connsiteY45" fmla="*/ 1227152 h 1484382"/>
              <a:gd name="connsiteX46" fmla="*/ 274140 w 992308"/>
              <a:gd name="connsiteY46" fmla="*/ 1190661 h 1484382"/>
              <a:gd name="connsiteX47" fmla="*/ 248775 w 992308"/>
              <a:gd name="connsiteY47" fmla="*/ 1168785 h 1484382"/>
              <a:gd name="connsiteX48" fmla="*/ 107431 w 992308"/>
              <a:gd name="connsiteY48" fmla="*/ 1048091 h 1484382"/>
              <a:gd name="connsiteX49" fmla="*/ 64245 w 992308"/>
              <a:gd name="connsiteY49" fmla="*/ 993967 h 1484382"/>
              <a:gd name="connsiteX50" fmla="*/ 58022 w 992308"/>
              <a:gd name="connsiteY50" fmla="*/ 962945 h 1484382"/>
              <a:gd name="connsiteX51" fmla="*/ 87441 w 992308"/>
              <a:gd name="connsiteY51" fmla="*/ 962285 h 1484382"/>
              <a:gd name="connsiteX52" fmla="*/ 230483 w 992308"/>
              <a:gd name="connsiteY52" fmla="*/ 1019803 h 1484382"/>
              <a:gd name="connsiteX53" fmla="*/ 243495 w 992308"/>
              <a:gd name="connsiteY53" fmla="*/ 1017257 h 1484382"/>
              <a:gd name="connsiteX54" fmla="*/ 337127 w 992308"/>
              <a:gd name="connsiteY54" fmla="*/ 1076473 h 1484382"/>
              <a:gd name="connsiteX55" fmla="*/ 463762 w 992308"/>
              <a:gd name="connsiteY55" fmla="*/ 1164354 h 1484382"/>
              <a:gd name="connsiteX56" fmla="*/ 538630 w 992308"/>
              <a:gd name="connsiteY56" fmla="*/ 1228284 h 1484382"/>
              <a:gd name="connsiteX57" fmla="*/ 498462 w 992308"/>
              <a:gd name="connsiteY57" fmla="*/ 1140497 h 1484382"/>
              <a:gd name="connsiteX58" fmla="*/ 400209 w 992308"/>
              <a:gd name="connsiteY58" fmla="*/ 1038190 h 1484382"/>
              <a:gd name="connsiteX59" fmla="*/ 268011 w 992308"/>
              <a:gd name="connsiteY59" fmla="*/ 979352 h 1484382"/>
              <a:gd name="connsiteX60" fmla="*/ 237461 w 992308"/>
              <a:gd name="connsiteY60" fmla="*/ 953516 h 1484382"/>
              <a:gd name="connsiteX61" fmla="*/ 40012 w 992308"/>
              <a:gd name="connsiteY61" fmla="*/ 791239 h 1484382"/>
              <a:gd name="connsiteX62" fmla="*/ 5312 w 992308"/>
              <a:gd name="connsiteY62" fmla="*/ 742490 h 1484382"/>
              <a:gd name="connsiteX63" fmla="*/ 29452 w 992308"/>
              <a:gd name="connsiteY63" fmla="*/ 703735 h 1484382"/>
              <a:gd name="connsiteX64" fmla="*/ 165987 w 992308"/>
              <a:gd name="connsiteY64" fmla="*/ 747204 h 1484382"/>
              <a:gd name="connsiteX65" fmla="*/ 207947 w 992308"/>
              <a:gd name="connsiteY65" fmla="*/ 763045 h 1484382"/>
              <a:gd name="connsiteX66" fmla="*/ 413316 w 992308"/>
              <a:gd name="connsiteY66" fmla="*/ 942201 h 1484382"/>
              <a:gd name="connsiteX67" fmla="*/ 435852 w 992308"/>
              <a:gd name="connsiteY67" fmla="*/ 962945 h 1484382"/>
              <a:gd name="connsiteX68" fmla="*/ 349857 w 992308"/>
              <a:gd name="connsiteY68" fmla="*/ 787844 h 1484382"/>
              <a:gd name="connsiteX69" fmla="*/ 183243 w 992308"/>
              <a:gd name="connsiteY69" fmla="*/ 631979 h 1484382"/>
              <a:gd name="connsiteX70" fmla="*/ 46896 w 992308"/>
              <a:gd name="connsiteY70" fmla="*/ 393136 h 1484382"/>
              <a:gd name="connsiteX71" fmla="*/ 58022 w 992308"/>
              <a:gd name="connsiteY71" fmla="*/ 353345 h 1484382"/>
              <a:gd name="connsiteX72" fmla="*/ 98191 w 992308"/>
              <a:gd name="connsiteY72" fmla="*/ 362491 h 1484382"/>
              <a:gd name="connsiteX73" fmla="*/ 289038 w 992308"/>
              <a:gd name="connsiteY73" fmla="*/ 575969 h 1484382"/>
              <a:gd name="connsiteX74" fmla="*/ 386725 w 992308"/>
              <a:gd name="connsiteY74" fmla="*/ 732400 h 1484382"/>
              <a:gd name="connsiteX75" fmla="*/ 360229 w 992308"/>
              <a:gd name="connsiteY75" fmla="*/ 609066 h 1484382"/>
              <a:gd name="connsiteX76" fmla="*/ 302051 w 992308"/>
              <a:gd name="connsiteY76" fmla="*/ 425007 h 1484382"/>
              <a:gd name="connsiteX77" fmla="*/ 280364 w 992308"/>
              <a:gd name="connsiteY77" fmla="*/ 45669 h 1484382"/>
              <a:gd name="connsiteX78" fmla="*/ 282909 w 992308"/>
              <a:gd name="connsiteY78" fmla="*/ 36523 h 1484382"/>
              <a:gd name="connsiteX79" fmla="*/ 313932 w 992308"/>
              <a:gd name="connsiteY79" fmla="*/ 31 h 14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2308" h="1484382">
                <a:moveTo>
                  <a:pt x="972375" y="1188398"/>
                </a:moveTo>
                <a:cubicBezTo>
                  <a:pt x="994250" y="1193396"/>
                  <a:pt x="991516" y="1217723"/>
                  <a:pt x="991987" y="1236487"/>
                </a:cubicBezTo>
                <a:cubicBezTo>
                  <a:pt x="993967" y="1319748"/>
                  <a:pt x="986707" y="1402253"/>
                  <a:pt x="972469" y="1484193"/>
                </a:cubicBezTo>
                <a:cubicBezTo>
                  <a:pt x="930131" y="1484288"/>
                  <a:pt x="887794" y="1484288"/>
                  <a:pt x="845457" y="1484288"/>
                </a:cubicBezTo>
                <a:cubicBezTo>
                  <a:pt x="871010" y="1395465"/>
                  <a:pt x="896092" y="1306453"/>
                  <a:pt x="937863" y="1223475"/>
                </a:cubicBezTo>
                <a:cubicBezTo>
                  <a:pt x="945407" y="1208577"/>
                  <a:pt x="950781" y="1183495"/>
                  <a:pt x="972375" y="1188398"/>
                </a:cubicBezTo>
                <a:close/>
                <a:moveTo>
                  <a:pt x="313932" y="31"/>
                </a:moveTo>
                <a:cubicBezTo>
                  <a:pt x="332885" y="-911"/>
                  <a:pt x="337882" y="19550"/>
                  <a:pt x="342314" y="33883"/>
                </a:cubicBezTo>
                <a:cubicBezTo>
                  <a:pt x="375504" y="142885"/>
                  <a:pt x="412939" y="251415"/>
                  <a:pt x="409355" y="367678"/>
                </a:cubicBezTo>
                <a:cubicBezTo>
                  <a:pt x="407753" y="420387"/>
                  <a:pt x="398417" y="472436"/>
                  <a:pt x="396060" y="525334"/>
                </a:cubicBezTo>
                <a:cubicBezTo>
                  <a:pt x="392477" y="605860"/>
                  <a:pt x="409921" y="682708"/>
                  <a:pt x="426894" y="760028"/>
                </a:cubicBezTo>
                <a:cubicBezTo>
                  <a:pt x="428591" y="767760"/>
                  <a:pt x="431985" y="775209"/>
                  <a:pt x="431703" y="783601"/>
                </a:cubicBezTo>
                <a:cubicBezTo>
                  <a:pt x="435003" y="634431"/>
                  <a:pt x="461311" y="490635"/>
                  <a:pt x="531841" y="357400"/>
                </a:cubicBezTo>
                <a:cubicBezTo>
                  <a:pt x="545230" y="332129"/>
                  <a:pt x="560600" y="307991"/>
                  <a:pt x="581156" y="287812"/>
                </a:cubicBezTo>
                <a:cubicBezTo>
                  <a:pt x="590303" y="278854"/>
                  <a:pt x="600958" y="269990"/>
                  <a:pt x="614818" y="277062"/>
                </a:cubicBezTo>
                <a:cubicBezTo>
                  <a:pt x="627925" y="283663"/>
                  <a:pt x="628491" y="296581"/>
                  <a:pt x="628585" y="309970"/>
                </a:cubicBezTo>
                <a:cubicBezTo>
                  <a:pt x="629340" y="425385"/>
                  <a:pt x="598788" y="532972"/>
                  <a:pt x="551454" y="637259"/>
                </a:cubicBezTo>
                <a:cubicBezTo>
                  <a:pt x="523449" y="698832"/>
                  <a:pt x="495821" y="760594"/>
                  <a:pt x="467628" y="822073"/>
                </a:cubicBezTo>
                <a:cubicBezTo>
                  <a:pt x="456125" y="847060"/>
                  <a:pt x="452635" y="872236"/>
                  <a:pt x="459707" y="899109"/>
                </a:cubicBezTo>
                <a:cubicBezTo>
                  <a:pt x="473851" y="953139"/>
                  <a:pt x="489598" y="1006697"/>
                  <a:pt x="504685" y="1063555"/>
                </a:cubicBezTo>
                <a:cubicBezTo>
                  <a:pt x="507702" y="1044225"/>
                  <a:pt x="506665" y="1027724"/>
                  <a:pt x="507042" y="1011317"/>
                </a:cubicBezTo>
                <a:cubicBezTo>
                  <a:pt x="510248" y="849134"/>
                  <a:pt x="558809" y="699964"/>
                  <a:pt x="639051" y="560411"/>
                </a:cubicBezTo>
                <a:cubicBezTo>
                  <a:pt x="648764" y="543533"/>
                  <a:pt x="661493" y="517697"/>
                  <a:pt x="686009" y="526277"/>
                </a:cubicBezTo>
                <a:cubicBezTo>
                  <a:pt x="709016" y="534292"/>
                  <a:pt x="701662" y="560694"/>
                  <a:pt x="700718" y="579929"/>
                </a:cubicBezTo>
                <a:cubicBezTo>
                  <a:pt x="692893" y="742867"/>
                  <a:pt x="647444" y="895432"/>
                  <a:pt x="574367" y="1040642"/>
                </a:cubicBezTo>
                <a:cubicBezTo>
                  <a:pt x="562109" y="1065064"/>
                  <a:pt x="549851" y="1089863"/>
                  <a:pt x="545042" y="1117302"/>
                </a:cubicBezTo>
                <a:cubicBezTo>
                  <a:pt x="541930" y="1128900"/>
                  <a:pt x="543439" y="1140026"/>
                  <a:pt x="547588" y="1151247"/>
                </a:cubicBezTo>
                <a:cubicBezTo>
                  <a:pt x="565504" y="1199430"/>
                  <a:pt x="585399" y="1246860"/>
                  <a:pt x="607369" y="1294948"/>
                </a:cubicBezTo>
                <a:cubicBezTo>
                  <a:pt x="595488" y="1208671"/>
                  <a:pt x="602655" y="1123808"/>
                  <a:pt x="621985" y="1039793"/>
                </a:cubicBezTo>
                <a:cubicBezTo>
                  <a:pt x="650178" y="957193"/>
                  <a:pt x="669885" y="871293"/>
                  <a:pt x="713731" y="794728"/>
                </a:cubicBezTo>
                <a:cubicBezTo>
                  <a:pt x="724198" y="776058"/>
                  <a:pt x="732589" y="749373"/>
                  <a:pt x="764460" y="760405"/>
                </a:cubicBezTo>
                <a:cubicBezTo>
                  <a:pt x="801140" y="806609"/>
                  <a:pt x="791051" y="859129"/>
                  <a:pt x="779735" y="908821"/>
                </a:cubicBezTo>
                <a:cubicBezTo>
                  <a:pt x="746639" y="1053748"/>
                  <a:pt x="699870" y="1194244"/>
                  <a:pt x="629340" y="1325782"/>
                </a:cubicBezTo>
                <a:cubicBezTo>
                  <a:pt x="621042" y="1341246"/>
                  <a:pt x="619345" y="1354164"/>
                  <a:pt x="626982" y="1369911"/>
                </a:cubicBezTo>
                <a:cubicBezTo>
                  <a:pt x="645369" y="1407817"/>
                  <a:pt x="662719" y="1446193"/>
                  <a:pt x="680446" y="1484382"/>
                </a:cubicBezTo>
                <a:cubicBezTo>
                  <a:pt x="644521" y="1484382"/>
                  <a:pt x="608501" y="1484382"/>
                  <a:pt x="572575" y="1484382"/>
                </a:cubicBezTo>
                <a:cubicBezTo>
                  <a:pt x="540799" y="1464580"/>
                  <a:pt x="503930" y="1458546"/>
                  <a:pt x="469043" y="1448173"/>
                </a:cubicBezTo>
                <a:cubicBezTo>
                  <a:pt x="348726" y="1412154"/>
                  <a:pt x="249341" y="1343415"/>
                  <a:pt x="160046" y="1257892"/>
                </a:cubicBezTo>
                <a:cubicBezTo>
                  <a:pt x="149768" y="1248085"/>
                  <a:pt x="134587" y="1236204"/>
                  <a:pt x="143922" y="1220740"/>
                </a:cubicBezTo>
                <a:cubicBezTo>
                  <a:pt x="152691" y="1206314"/>
                  <a:pt x="170324" y="1211782"/>
                  <a:pt x="184845" y="1214894"/>
                </a:cubicBezTo>
                <a:cubicBezTo>
                  <a:pt x="206250" y="1219420"/>
                  <a:pt x="227654" y="1224229"/>
                  <a:pt x="249058" y="1228849"/>
                </a:cubicBezTo>
                <a:cubicBezTo>
                  <a:pt x="269709" y="1217252"/>
                  <a:pt x="286210" y="1232810"/>
                  <a:pt x="304314" y="1237430"/>
                </a:cubicBezTo>
                <a:cubicBezTo>
                  <a:pt x="418690" y="1288914"/>
                  <a:pt x="522035" y="1358407"/>
                  <a:pt x="626322" y="1433181"/>
                </a:cubicBezTo>
                <a:cubicBezTo>
                  <a:pt x="606615" y="1388864"/>
                  <a:pt x="585210" y="1348506"/>
                  <a:pt x="565409" y="1307489"/>
                </a:cubicBezTo>
                <a:cubicBezTo>
                  <a:pt x="560129" y="1296551"/>
                  <a:pt x="552397" y="1288348"/>
                  <a:pt x="540516" y="1284482"/>
                </a:cubicBezTo>
                <a:cubicBezTo>
                  <a:pt x="479226" y="1264587"/>
                  <a:pt x="419162" y="1240825"/>
                  <a:pt x="355986" y="1227152"/>
                </a:cubicBezTo>
                <a:cubicBezTo>
                  <a:pt x="329867" y="1212443"/>
                  <a:pt x="299599" y="1207257"/>
                  <a:pt x="274140" y="1190661"/>
                </a:cubicBezTo>
                <a:cubicBezTo>
                  <a:pt x="264523" y="1184344"/>
                  <a:pt x="254999" y="1178686"/>
                  <a:pt x="248775" y="1168785"/>
                </a:cubicBezTo>
                <a:cubicBezTo>
                  <a:pt x="201724" y="1128523"/>
                  <a:pt x="148354" y="1095520"/>
                  <a:pt x="107431" y="1048091"/>
                </a:cubicBezTo>
                <a:cubicBezTo>
                  <a:pt x="92345" y="1030647"/>
                  <a:pt x="77446" y="1012826"/>
                  <a:pt x="64245" y="993967"/>
                </a:cubicBezTo>
                <a:cubicBezTo>
                  <a:pt x="58211" y="985386"/>
                  <a:pt x="47933" y="974449"/>
                  <a:pt x="58022" y="962945"/>
                </a:cubicBezTo>
                <a:cubicBezTo>
                  <a:pt x="66320" y="953422"/>
                  <a:pt x="77635" y="958325"/>
                  <a:pt x="87441" y="962285"/>
                </a:cubicBezTo>
                <a:cubicBezTo>
                  <a:pt x="135248" y="981238"/>
                  <a:pt x="182959" y="1000285"/>
                  <a:pt x="230483" y="1019803"/>
                </a:cubicBezTo>
                <a:cubicBezTo>
                  <a:pt x="236329" y="1022255"/>
                  <a:pt x="241043" y="1028196"/>
                  <a:pt x="243495" y="1017257"/>
                </a:cubicBezTo>
                <a:cubicBezTo>
                  <a:pt x="277441" y="1032627"/>
                  <a:pt x="306482" y="1055823"/>
                  <a:pt x="337127" y="1076473"/>
                </a:cubicBezTo>
                <a:cubicBezTo>
                  <a:pt x="379653" y="1105327"/>
                  <a:pt x="420482" y="1136632"/>
                  <a:pt x="463762" y="1164354"/>
                </a:cubicBezTo>
                <a:cubicBezTo>
                  <a:pt x="481112" y="1192830"/>
                  <a:pt x="514020" y="1202919"/>
                  <a:pt x="538630" y="1228284"/>
                </a:cubicBezTo>
                <a:cubicBezTo>
                  <a:pt x="524392" y="1196790"/>
                  <a:pt x="512700" y="1168125"/>
                  <a:pt x="498462" y="1140497"/>
                </a:cubicBezTo>
                <a:cubicBezTo>
                  <a:pt x="484601" y="1088260"/>
                  <a:pt x="455181" y="1053843"/>
                  <a:pt x="400209" y="1038190"/>
                </a:cubicBezTo>
                <a:cubicBezTo>
                  <a:pt x="354006" y="1025084"/>
                  <a:pt x="311103" y="1001322"/>
                  <a:pt x="268011" y="979352"/>
                </a:cubicBezTo>
                <a:cubicBezTo>
                  <a:pt x="255753" y="973034"/>
                  <a:pt x="243589" y="967000"/>
                  <a:pt x="237461" y="953516"/>
                </a:cubicBezTo>
                <a:cubicBezTo>
                  <a:pt x="164384" y="908161"/>
                  <a:pt x="98096" y="854792"/>
                  <a:pt x="40012" y="791239"/>
                </a:cubicBezTo>
                <a:cubicBezTo>
                  <a:pt x="26340" y="776340"/>
                  <a:pt x="13705" y="760783"/>
                  <a:pt x="5312" y="742490"/>
                </a:cubicBezTo>
                <a:cubicBezTo>
                  <a:pt x="-6474" y="716748"/>
                  <a:pt x="1258" y="704301"/>
                  <a:pt x="29452" y="703735"/>
                </a:cubicBezTo>
                <a:cubicBezTo>
                  <a:pt x="79804" y="702793"/>
                  <a:pt x="123084" y="724385"/>
                  <a:pt x="165987" y="747204"/>
                </a:cubicBezTo>
                <a:cubicBezTo>
                  <a:pt x="184657" y="739944"/>
                  <a:pt x="196066" y="753804"/>
                  <a:pt x="207947" y="763045"/>
                </a:cubicBezTo>
                <a:cubicBezTo>
                  <a:pt x="279986" y="818678"/>
                  <a:pt x="347311" y="879685"/>
                  <a:pt x="413316" y="942201"/>
                </a:cubicBezTo>
                <a:cubicBezTo>
                  <a:pt x="420199" y="948707"/>
                  <a:pt x="426611" y="955779"/>
                  <a:pt x="435852" y="962945"/>
                </a:cubicBezTo>
                <a:cubicBezTo>
                  <a:pt x="426328" y="893640"/>
                  <a:pt x="401812" y="834802"/>
                  <a:pt x="349857" y="787844"/>
                </a:cubicBezTo>
                <a:cubicBezTo>
                  <a:pt x="293470" y="736832"/>
                  <a:pt x="239629" y="683085"/>
                  <a:pt x="183243" y="631979"/>
                </a:cubicBezTo>
                <a:cubicBezTo>
                  <a:pt x="112523" y="568049"/>
                  <a:pt x="69903" y="485449"/>
                  <a:pt x="46896" y="393136"/>
                </a:cubicBezTo>
                <a:cubicBezTo>
                  <a:pt x="43218" y="378332"/>
                  <a:pt x="42747" y="362586"/>
                  <a:pt x="58022" y="353345"/>
                </a:cubicBezTo>
                <a:cubicBezTo>
                  <a:pt x="73486" y="344010"/>
                  <a:pt x="85650" y="353722"/>
                  <a:pt x="98191" y="362491"/>
                </a:cubicBezTo>
                <a:cubicBezTo>
                  <a:pt x="178528" y="418690"/>
                  <a:pt x="238215" y="492992"/>
                  <a:pt x="289038" y="575969"/>
                </a:cubicBezTo>
                <a:cubicBezTo>
                  <a:pt x="321569" y="629150"/>
                  <a:pt x="354477" y="682143"/>
                  <a:pt x="386725" y="732400"/>
                </a:cubicBezTo>
                <a:cubicBezTo>
                  <a:pt x="375787" y="693552"/>
                  <a:pt x="368715" y="651121"/>
                  <a:pt x="360229" y="609066"/>
                </a:cubicBezTo>
                <a:cubicBezTo>
                  <a:pt x="347405" y="545513"/>
                  <a:pt x="325435" y="484789"/>
                  <a:pt x="302051" y="425007"/>
                </a:cubicBezTo>
                <a:cubicBezTo>
                  <a:pt x="253207" y="300259"/>
                  <a:pt x="249435" y="174284"/>
                  <a:pt x="280364" y="45669"/>
                </a:cubicBezTo>
                <a:cubicBezTo>
                  <a:pt x="281118" y="42557"/>
                  <a:pt x="281684" y="39446"/>
                  <a:pt x="282909" y="36523"/>
                </a:cubicBezTo>
                <a:cubicBezTo>
                  <a:pt x="289510" y="20965"/>
                  <a:pt x="294979" y="975"/>
                  <a:pt x="313932" y="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2D57164-42F5-4280-B9C6-4B6154877B0D}"/>
              </a:ext>
            </a:extLst>
          </p:cNvPr>
          <p:cNvSpPr/>
          <p:nvPr/>
        </p:nvSpPr>
        <p:spPr>
          <a:xfrm>
            <a:off x="4355335" y="5789508"/>
            <a:ext cx="1084018" cy="1070134"/>
          </a:xfrm>
          <a:custGeom>
            <a:avLst/>
            <a:gdLst>
              <a:gd name="connsiteX0" fmla="*/ 975954 w 1084018"/>
              <a:gd name="connsiteY0" fmla="*/ 681461 h 1070134"/>
              <a:gd name="connsiteX1" fmla="*/ 1008862 w 1084018"/>
              <a:gd name="connsiteY1" fmla="*/ 722195 h 1070134"/>
              <a:gd name="connsiteX2" fmla="*/ 1083824 w 1084018"/>
              <a:gd name="connsiteY2" fmla="*/ 1000640 h 1070134"/>
              <a:gd name="connsiteX3" fmla="*/ 1078355 w 1084018"/>
              <a:gd name="connsiteY3" fmla="*/ 1069851 h 1070134"/>
              <a:gd name="connsiteX4" fmla="*/ 1002261 w 1084018"/>
              <a:gd name="connsiteY4" fmla="*/ 1069946 h 1070134"/>
              <a:gd name="connsiteX5" fmla="*/ 957661 w 1084018"/>
              <a:gd name="connsiteY5" fmla="*/ 733133 h 1070134"/>
              <a:gd name="connsiteX6" fmla="*/ 975954 w 1084018"/>
              <a:gd name="connsiteY6" fmla="*/ 681461 h 1070134"/>
              <a:gd name="connsiteX7" fmla="*/ 81213 w 1084018"/>
              <a:gd name="connsiteY7" fmla="*/ 764 h 1070134"/>
              <a:gd name="connsiteX8" fmla="*/ 109312 w 1084018"/>
              <a:gd name="connsiteY8" fmla="*/ 17549 h 1070134"/>
              <a:gd name="connsiteX9" fmla="*/ 190309 w 1084018"/>
              <a:gd name="connsiteY9" fmla="*/ 118819 h 1070134"/>
              <a:gd name="connsiteX10" fmla="*/ 302140 w 1084018"/>
              <a:gd name="connsiteY10" fmla="*/ 357378 h 1070134"/>
              <a:gd name="connsiteX11" fmla="*/ 427643 w 1084018"/>
              <a:gd name="connsiteY11" fmla="*/ 558975 h 1070134"/>
              <a:gd name="connsiteX12" fmla="*/ 398696 w 1084018"/>
              <a:gd name="connsiteY12" fmla="*/ 445730 h 1070134"/>
              <a:gd name="connsiteX13" fmla="*/ 373708 w 1084018"/>
              <a:gd name="connsiteY13" fmla="*/ 158610 h 1070134"/>
              <a:gd name="connsiteX14" fmla="*/ 374651 w 1084018"/>
              <a:gd name="connsiteY14" fmla="*/ 152387 h 1070134"/>
              <a:gd name="connsiteX15" fmla="*/ 396810 w 1084018"/>
              <a:gd name="connsiteY15" fmla="*/ 110427 h 1070134"/>
              <a:gd name="connsiteX16" fmla="*/ 419628 w 1084018"/>
              <a:gd name="connsiteY16" fmla="*/ 150124 h 1070134"/>
              <a:gd name="connsiteX17" fmla="*/ 456968 w 1084018"/>
              <a:gd name="connsiteY17" fmla="*/ 526916 h 1070134"/>
              <a:gd name="connsiteX18" fmla="*/ 496100 w 1084018"/>
              <a:gd name="connsiteY18" fmla="*/ 657605 h 1070134"/>
              <a:gd name="connsiteX19" fmla="*/ 582377 w 1084018"/>
              <a:gd name="connsiteY19" fmla="*/ 755292 h 1070134"/>
              <a:gd name="connsiteX20" fmla="*/ 529857 w 1084018"/>
              <a:gd name="connsiteY20" fmla="*/ 266009 h 1070134"/>
              <a:gd name="connsiteX21" fmla="*/ 563990 w 1084018"/>
              <a:gd name="connsiteY21" fmla="*/ 339840 h 1070134"/>
              <a:gd name="connsiteX22" fmla="*/ 609816 w 1084018"/>
              <a:gd name="connsiteY22" fmla="*/ 715972 h 1070134"/>
              <a:gd name="connsiteX23" fmla="*/ 640367 w 1084018"/>
              <a:gd name="connsiteY23" fmla="*/ 807907 h 1070134"/>
              <a:gd name="connsiteX24" fmla="*/ 733999 w 1084018"/>
              <a:gd name="connsiteY24" fmla="*/ 903048 h 1070134"/>
              <a:gd name="connsiteX25" fmla="*/ 723344 w 1084018"/>
              <a:gd name="connsiteY25" fmla="*/ 850998 h 1070134"/>
              <a:gd name="connsiteX26" fmla="*/ 660451 w 1084018"/>
              <a:gd name="connsiteY26" fmla="*/ 650816 h 1070134"/>
              <a:gd name="connsiteX27" fmla="*/ 652342 w 1084018"/>
              <a:gd name="connsiteY27" fmla="*/ 470623 h 1070134"/>
              <a:gd name="connsiteX28" fmla="*/ 669975 w 1084018"/>
              <a:gd name="connsiteY28" fmla="*/ 426966 h 1070134"/>
              <a:gd name="connsiteX29" fmla="*/ 705240 w 1084018"/>
              <a:gd name="connsiteY29" fmla="*/ 454405 h 1070134"/>
              <a:gd name="connsiteX30" fmla="*/ 740600 w 1084018"/>
              <a:gd name="connsiteY30" fmla="*/ 571328 h 1070134"/>
              <a:gd name="connsiteX31" fmla="*/ 756818 w 1084018"/>
              <a:gd name="connsiteY31" fmla="*/ 908328 h 1070134"/>
              <a:gd name="connsiteX32" fmla="*/ 759269 w 1084018"/>
              <a:gd name="connsiteY32" fmla="*/ 923038 h 1070134"/>
              <a:gd name="connsiteX33" fmla="*/ 876098 w 1084018"/>
              <a:gd name="connsiteY33" fmla="*/ 1026477 h 1070134"/>
              <a:gd name="connsiteX34" fmla="*/ 809999 w 1084018"/>
              <a:gd name="connsiteY34" fmla="*/ 800458 h 1070134"/>
              <a:gd name="connsiteX35" fmla="*/ 805567 w 1084018"/>
              <a:gd name="connsiteY35" fmla="*/ 588111 h 1070134"/>
              <a:gd name="connsiteX36" fmla="*/ 824143 w 1084018"/>
              <a:gd name="connsiteY36" fmla="*/ 558692 h 1070134"/>
              <a:gd name="connsiteX37" fmla="*/ 844887 w 1084018"/>
              <a:gd name="connsiteY37" fmla="*/ 586980 h 1070134"/>
              <a:gd name="connsiteX38" fmla="*/ 888261 w 1084018"/>
              <a:gd name="connsiteY38" fmla="*/ 793480 h 1070134"/>
              <a:gd name="connsiteX39" fmla="*/ 888639 w 1084018"/>
              <a:gd name="connsiteY39" fmla="*/ 963867 h 1070134"/>
              <a:gd name="connsiteX40" fmla="*/ 925884 w 1084018"/>
              <a:gd name="connsiteY40" fmla="*/ 1070134 h 1070134"/>
              <a:gd name="connsiteX41" fmla="*/ 907026 w 1084018"/>
              <a:gd name="connsiteY41" fmla="*/ 1069946 h 1070134"/>
              <a:gd name="connsiteX42" fmla="*/ 789349 w 1084018"/>
              <a:gd name="connsiteY42" fmla="*/ 1032417 h 1070134"/>
              <a:gd name="connsiteX43" fmla="*/ 651399 w 1084018"/>
              <a:gd name="connsiteY43" fmla="*/ 1049012 h 1070134"/>
              <a:gd name="connsiteX44" fmla="*/ 367956 w 1084018"/>
              <a:gd name="connsiteY44" fmla="*/ 997717 h 1070134"/>
              <a:gd name="connsiteX45" fmla="*/ 350984 w 1084018"/>
              <a:gd name="connsiteY45" fmla="*/ 981499 h 1070134"/>
              <a:gd name="connsiteX46" fmla="*/ 369465 w 1084018"/>
              <a:gd name="connsiteY46" fmla="*/ 966884 h 1070134"/>
              <a:gd name="connsiteX47" fmla="*/ 569742 w 1084018"/>
              <a:gd name="connsiteY47" fmla="*/ 952174 h 1070134"/>
              <a:gd name="connsiteX48" fmla="*/ 808207 w 1084018"/>
              <a:gd name="connsiteY48" fmla="*/ 988854 h 1070134"/>
              <a:gd name="connsiteX49" fmla="*/ 698923 w 1084018"/>
              <a:gd name="connsiteY49" fmla="*/ 897673 h 1070134"/>
              <a:gd name="connsiteX50" fmla="*/ 627826 w 1084018"/>
              <a:gd name="connsiteY50" fmla="*/ 894184 h 1070134"/>
              <a:gd name="connsiteX51" fmla="*/ 473469 w 1084018"/>
              <a:gd name="connsiteY51" fmla="*/ 905877 h 1070134"/>
              <a:gd name="connsiteX52" fmla="*/ 231233 w 1084018"/>
              <a:gd name="connsiteY52" fmla="*/ 842607 h 1070134"/>
              <a:gd name="connsiteX53" fmla="*/ 213034 w 1084018"/>
              <a:gd name="connsiteY53" fmla="*/ 830255 h 1070134"/>
              <a:gd name="connsiteX54" fmla="*/ 203416 w 1084018"/>
              <a:gd name="connsiteY54" fmla="*/ 811490 h 1070134"/>
              <a:gd name="connsiteX55" fmla="*/ 221615 w 1084018"/>
              <a:gd name="connsiteY55" fmla="*/ 803192 h 1070134"/>
              <a:gd name="connsiteX56" fmla="*/ 543528 w 1084018"/>
              <a:gd name="connsiteY56" fmla="*/ 833649 h 1070134"/>
              <a:gd name="connsiteX57" fmla="*/ 671389 w 1084018"/>
              <a:gd name="connsiteY57" fmla="*/ 865142 h 1070134"/>
              <a:gd name="connsiteX58" fmla="*/ 585112 w 1084018"/>
              <a:gd name="connsiteY58" fmla="*/ 780845 h 1070134"/>
              <a:gd name="connsiteX59" fmla="*/ 502606 w 1084018"/>
              <a:gd name="connsiteY59" fmla="*/ 750106 h 1070134"/>
              <a:gd name="connsiteX60" fmla="*/ 132320 w 1084018"/>
              <a:gd name="connsiteY60" fmla="*/ 688062 h 1070134"/>
              <a:gd name="connsiteX61" fmla="*/ 87059 w 1084018"/>
              <a:gd name="connsiteY61" fmla="*/ 659396 h 1070134"/>
              <a:gd name="connsiteX62" fmla="*/ 92717 w 1084018"/>
              <a:gd name="connsiteY62" fmla="*/ 623660 h 1070134"/>
              <a:gd name="connsiteX63" fmla="*/ 138543 w 1084018"/>
              <a:gd name="connsiteY63" fmla="*/ 612628 h 1070134"/>
              <a:gd name="connsiteX64" fmla="*/ 378988 w 1084018"/>
              <a:gd name="connsiteY64" fmla="*/ 656945 h 1070134"/>
              <a:gd name="connsiteX65" fmla="*/ 505151 w 1084018"/>
              <a:gd name="connsiteY65" fmla="*/ 696831 h 1070134"/>
              <a:gd name="connsiteX66" fmla="*/ 362582 w 1084018"/>
              <a:gd name="connsiteY66" fmla="*/ 571422 h 1070134"/>
              <a:gd name="connsiteX67" fmla="*/ 172111 w 1084018"/>
              <a:gd name="connsiteY67" fmla="*/ 504286 h 1070134"/>
              <a:gd name="connsiteX68" fmla="*/ 11343 w 1084018"/>
              <a:gd name="connsiteY68" fmla="*/ 379443 h 1070134"/>
              <a:gd name="connsiteX69" fmla="*/ 2856 w 1084018"/>
              <a:gd name="connsiteY69" fmla="*/ 351532 h 1070134"/>
              <a:gd name="connsiteX70" fmla="*/ 32747 w 1084018"/>
              <a:gd name="connsiteY70" fmla="*/ 348420 h 1070134"/>
              <a:gd name="connsiteX71" fmla="*/ 219446 w 1084018"/>
              <a:gd name="connsiteY71" fmla="*/ 430266 h 1070134"/>
              <a:gd name="connsiteX72" fmla="*/ 406710 w 1084018"/>
              <a:gd name="connsiteY72" fmla="*/ 558504 h 1070134"/>
              <a:gd name="connsiteX73" fmla="*/ 256408 w 1084018"/>
              <a:gd name="connsiteY73" fmla="*/ 359736 h 1070134"/>
              <a:gd name="connsiteX74" fmla="*/ 107427 w 1084018"/>
              <a:gd name="connsiteY74" fmla="*/ 153990 h 1070134"/>
              <a:gd name="connsiteX75" fmla="*/ 75744 w 1084018"/>
              <a:gd name="connsiteY75" fmla="*/ 29052 h 1070134"/>
              <a:gd name="connsiteX76" fmla="*/ 81213 w 1084018"/>
              <a:gd name="connsiteY76" fmla="*/ 764 h 107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84018" h="1070134">
                <a:moveTo>
                  <a:pt x="975954" y="681461"/>
                </a:moveTo>
                <a:cubicBezTo>
                  <a:pt x="995850" y="677595"/>
                  <a:pt x="1001978" y="705600"/>
                  <a:pt x="1008862" y="722195"/>
                </a:cubicBezTo>
                <a:cubicBezTo>
                  <a:pt x="1046201" y="811584"/>
                  <a:pt x="1078827" y="902388"/>
                  <a:pt x="1083824" y="1000640"/>
                </a:cubicBezTo>
                <a:cubicBezTo>
                  <a:pt x="1085050" y="1024120"/>
                  <a:pt x="1080147" y="1046749"/>
                  <a:pt x="1078355" y="1069851"/>
                </a:cubicBezTo>
                <a:cubicBezTo>
                  <a:pt x="1053085" y="1069946"/>
                  <a:pt x="1027626" y="1069946"/>
                  <a:pt x="1002261" y="1069946"/>
                </a:cubicBezTo>
                <a:cubicBezTo>
                  <a:pt x="971805" y="959718"/>
                  <a:pt x="956907" y="847510"/>
                  <a:pt x="957661" y="733133"/>
                </a:cubicBezTo>
                <a:cubicBezTo>
                  <a:pt x="957755" y="713521"/>
                  <a:pt x="955021" y="685610"/>
                  <a:pt x="975954" y="681461"/>
                </a:cubicBezTo>
                <a:close/>
                <a:moveTo>
                  <a:pt x="81213" y="764"/>
                </a:moveTo>
                <a:cubicBezTo>
                  <a:pt x="92717" y="-3101"/>
                  <a:pt x="102052" y="8497"/>
                  <a:pt x="109312" y="17549"/>
                </a:cubicBezTo>
                <a:cubicBezTo>
                  <a:pt x="136469" y="51211"/>
                  <a:pt x="162493" y="85816"/>
                  <a:pt x="190309" y="118819"/>
                </a:cubicBezTo>
                <a:cubicBezTo>
                  <a:pt x="249054" y="188406"/>
                  <a:pt x="276210" y="273270"/>
                  <a:pt x="302140" y="357378"/>
                </a:cubicBezTo>
                <a:cubicBezTo>
                  <a:pt x="326656" y="436490"/>
                  <a:pt x="380309" y="494762"/>
                  <a:pt x="427643" y="558975"/>
                </a:cubicBezTo>
                <a:cubicBezTo>
                  <a:pt x="425286" y="518995"/>
                  <a:pt x="410765" y="482504"/>
                  <a:pt x="398696" y="445730"/>
                </a:cubicBezTo>
                <a:cubicBezTo>
                  <a:pt x="367956" y="351815"/>
                  <a:pt x="359942" y="256203"/>
                  <a:pt x="373708" y="158610"/>
                </a:cubicBezTo>
                <a:cubicBezTo>
                  <a:pt x="373991" y="156536"/>
                  <a:pt x="373897" y="154273"/>
                  <a:pt x="374651" y="152387"/>
                </a:cubicBezTo>
                <a:cubicBezTo>
                  <a:pt x="380780" y="137111"/>
                  <a:pt x="380214" y="111087"/>
                  <a:pt x="396810" y="110427"/>
                </a:cubicBezTo>
                <a:cubicBezTo>
                  <a:pt x="414537" y="109672"/>
                  <a:pt x="413405" y="135225"/>
                  <a:pt x="419628" y="150124"/>
                </a:cubicBezTo>
                <a:cubicBezTo>
                  <a:pt x="471018" y="271949"/>
                  <a:pt x="466209" y="399433"/>
                  <a:pt x="456968" y="526916"/>
                </a:cubicBezTo>
                <a:cubicBezTo>
                  <a:pt x="453291" y="576608"/>
                  <a:pt x="460363" y="619794"/>
                  <a:pt x="496100" y="657605"/>
                </a:cubicBezTo>
                <a:cubicBezTo>
                  <a:pt x="525519" y="688722"/>
                  <a:pt x="551072" y="723516"/>
                  <a:pt x="582377" y="755292"/>
                </a:cubicBezTo>
                <a:cubicBezTo>
                  <a:pt x="524764" y="598484"/>
                  <a:pt x="489594" y="440355"/>
                  <a:pt x="529857" y="266009"/>
                </a:cubicBezTo>
                <a:cubicBezTo>
                  <a:pt x="552581" y="293071"/>
                  <a:pt x="555409" y="317681"/>
                  <a:pt x="563990" y="339840"/>
                </a:cubicBezTo>
                <a:cubicBezTo>
                  <a:pt x="610948" y="461289"/>
                  <a:pt x="620471" y="587546"/>
                  <a:pt x="609816" y="715972"/>
                </a:cubicBezTo>
                <a:cubicBezTo>
                  <a:pt x="606893" y="751426"/>
                  <a:pt x="612456" y="782071"/>
                  <a:pt x="640367" y="807907"/>
                </a:cubicBezTo>
                <a:cubicBezTo>
                  <a:pt x="671955" y="837043"/>
                  <a:pt x="700902" y="869103"/>
                  <a:pt x="733999" y="903048"/>
                </a:cubicBezTo>
                <a:cubicBezTo>
                  <a:pt x="739845" y="879192"/>
                  <a:pt x="732208" y="864577"/>
                  <a:pt x="723344" y="850998"/>
                </a:cubicBezTo>
                <a:cubicBezTo>
                  <a:pt x="683553" y="790086"/>
                  <a:pt x="669315" y="720875"/>
                  <a:pt x="660451" y="650816"/>
                </a:cubicBezTo>
                <a:cubicBezTo>
                  <a:pt x="652908" y="591223"/>
                  <a:pt x="649325" y="530970"/>
                  <a:pt x="652342" y="470623"/>
                </a:cubicBezTo>
                <a:cubicBezTo>
                  <a:pt x="653191" y="453651"/>
                  <a:pt x="651776" y="431963"/>
                  <a:pt x="669975" y="426966"/>
                </a:cubicBezTo>
                <a:cubicBezTo>
                  <a:pt x="686193" y="422534"/>
                  <a:pt x="696660" y="442147"/>
                  <a:pt x="705240" y="454405"/>
                </a:cubicBezTo>
                <a:cubicBezTo>
                  <a:pt x="729756" y="489104"/>
                  <a:pt x="735036" y="530876"/>
                  <a:pt x="740600" y="571328"/>
                </a:cubicBezTo>
                <a:cubicBezTo>
                  <a:pt x="756064" y="683064"/>
                  <a:pt x="769548" y="795083"/>
                  <a:pt x="756818" y="908328"/>
                </a:cubicBezTo>
                <a:cubicBezTo>
                  <a:pt x="756252" y="913232"/>
                  <a:pt x="756346" y="920775"/>
                  <a:pt x="759269" y="923038"/>
                </a:cubicBezTo>
                <a:cubicBezTo>
                  <a:pt x="798590" y="954060"/>
                  <a:pt x="828669" y="995737"/>
                  <a:pt x="876098" y="1026477"/>
                </a:cubicBezTo>
                <a:cubicBezTo>
                  <a:pt x="852902" y="947271"/>
                  <a:pt x="831120" y="874006"/>
                  <a:pt x="809999" y="800458"/>
                </a:cubicBezTo>
                <a:cubicBezTo>
                  <a:pt x="789820" y="730116"/>
                  <a:pt x="791423" y="659114"/>
                  <a:pt x="805567" y="588111"/>
                </a:cubicBezTo>
                <a:cubicBezTo>
                  <a:pt x="807925" y="576325"/>
                  <a:pt x="808867" y="559258"/>
                  <a:pt x="824143" y="558692"/>
                </a:cubicBezTo>
                <a:cubicBezTo>
                  <a:pt x="839701" y="558126"/>
                  <a:pt x="841304" y="575948"/>
                  <a:pt x="844887" y="586980"/>
                </a:cubicBezTo>
                <a:cubicBezTo>
                  <a:pt x="866669" y="654210"/>
                  <a:pt x="878644" y="723516"/>
                  <a:pt x="888261" y="793480"/>
                </a:cubicBezTo>
                <a:cubicBezTo>
                  <a:pt x="896088" y="850527"/>
                  <a:pt x="891844" y="907008"/>
                  <a:pt x="888639" y="963867"/>
                </a:cubicBezTo>
                <a:cubicBezTo>
                  <a:pt x="886376" y="1003846"/>
                  <a:pt x="893825" y="1041563"/>
                  <a:pt x="925884" y="1070134"/>
                </a:cubicBezTo>
                <a:cubicBezTo>
                  <a:pt x="919755" y="1069946"/>
                  <a:pt x="913438" y="1069946"/>
                  <a:pt x="907026" y="1069946"/>
                </a:cubicBezTo>
                <a:cubicBezTo>
                  <a:pt x="874778" y="1035529"/>
                  <a:pt x="834421" y="1026665"/>
                  <a:pt x="789349" y="1032417"/>
                </a:cubicBezTo>
                <a:cubicBezTo>
                  <a:pt x="743428" y="1038263"/>
                  <a:pt x="697602" y="1046372"/>
                  <a:pt x="651399" y="1049012"/>
                </a:cubicBezTo>
                <a:cubicBezTo>
                  <a:pt x="553146" y="1054481"/>
                  <a:pt x="458006" y="1038829"/>
                  <a:pt x="367956" y="997717"/>
                </a:cubicBezTo>
                <a:cubicBezTo>
                  <a:pt x="360790" y="994417"/>
                  <a:pt x="350229" y="992060"/>
                  <a:pt x="350984" y="981499"/>
                </a:cubicBezTo>
                <a:cubicBezTo>
                  <a:pt x="351644" y="971127"/>
                  <a:pt x="361639" y="969995"/>
                  <a:pt x="369465" y="966884"/>
                </a:cubicBezTo>
                <a:cubicBezTo>
                  <a:pt x="434715" y="941614"/>
                  <a:pt x="502323" y="947460"/>
                  <a:pt x="569742" y="952174"/>
                </a:cubicBezTo>
                <a:cubicBezTo>
                  <a:pt x="649607" y="957832"/>
                  <a:pt x="727022" y="978105"/>
                  <a:pt x="808207" y="988854"/>
                </a:cubicBezTo>
                <a:cubicBezTo>
                  <a:pt x="771999" y="958209"/>
                  <a:pt x="737111" y="925584"/>
                  <a:pt x="698923" y="897673"/>
                </a:cubicBezTo>
                <a:cubicBezTo>
                  <a:pt x="678744" y="882964"/>
                  <a:pt x="651211" y="890507"/>
                  <a:pt x="627826" y="894184"/>
                </a:cubicBezTo>
                <a:cubicBezTo>
                  <a:pt x="576531" y="902199"/>
                  <a:pt x="525236" y="905688"/>
                  <a:pt x="473469" y="905877"/>
                </a:cubicBezTo>
                <a:cubicBezTo>
                  <a:pt x="387098" y="906254"/>
                  <a:pt x="307138" y="882115"/>
                  <a:pt x="231233" y="842607"/>
                </a:cubicBezTo>
                <a:cubicBezTo>
                  <a:pt x="224726" y="839212"/>
                  <a:pt x="218692" y="834969"/>
                  <a:pt x="213034" y="830255"/>
                </a:cubicBezTo>
                <a:cubicBezTo>
                  <a:pt x="207377" y="825540"/>
                  <a:pt x="201530" y="819788"/>
                  <a:pt x="203416" y="811490"/>
                </a:cubicBezTo>
                <a:cubicBezTo>
                  <a:pt x="205679" y="801589"/>
                  <a:pt x="214731" y="804230"/>
                  <a:pt x="221615" y="803192"/>
                </a:cubicBezTo>
                <a:cubicBezTo>
                  <a:pt x="331465" y="786408"/>
                  <a:pt x="437733" y="808095"/>
                  <a:pt x="543528" y="833649"/>
                </a:cubicBezTo>
                <a:cubicBezTo>
                  <a:pt x="584263" y="843549"/>
                  <a:pt x="624997" y="853639"/>
                  <a:pt x="671389" y="865142"/>
                </a:cubicBezTo>
                <a:cubicBezTo>
                  <a:pt x="642724" y="832612"/>
                  <a:pt x="612268" y="808379"/>
                  <a:pt x="585112" y="780845"/>
                </a:cubicBezTo>
                <a:cubicBezTo>
                  <a:pt x="561350" y="756706"/>
                  <a:pt x="538814" y="747843"/>
                  <a:pt x="502606" y="750106"/>
                </a:cubicBezTo>
                <a:cubicBezTo>
                  <a:pt x="375122" y="757838"/>
                  <a:pt x="249902" y="742940"/>
                  <a:pt x="132320" y="688062"/>
                </a:cubicBezTo>
                <a:cubicBezTo>
                  <a:pt x="116196" y="680518"/>
                  <a:pt x="101015" y="670429"/>
                  <a:pt x="87059" y="659396"/>
                </a:cubicBezTo>
                <a:cubicBezTo>
                  <a:pt x="69615" y="645630"/>
                  <a:pt x="73010" y="632334"/>
                  <a:pt x="92717" y="623660"/>
                </a:cubicBezTo>
                <a:cubicBezTo>
                  <a:pt x="107238" y="617342"/>
                  <a:pt x="122513" y="614607"/>
                  <a:pt x="138543" y="612628"/>
                </a:cubicBezTo>
                <a:cubicBezTo>
                  <a:pt x="223595" y="602067"/>
                  <a:pt x="300914" y="631392"/>
                  <a:pt x="378988" y="656945"/>
                </a:cubicBezTo>
                <a:cubicBezTo>
                  <a:pt x="420666" y="670617"/>
                  <a:pt x="462060" y="685233"/>
                  <a:pt x="505151" y="696831"/>
                </a:cubicBezTo>
                <a:cubicBezTo>
                  <a:pt x="467340" y="643650"/>
                  <a:pt x="431887" y="590846"/>
                  <a:pt x="362582" y="571422"/>
                </a:cubicBezTo>
                <a:cubicBezTo>
                  <a:pt x="297897" y="553317"/>
                  <a:pt x="235476" y="527104"/>
                  <a:pt x="172111" y="504286"/>
                </a:cubicBezTo>
                <a:cubicBezTo>
                  <a:pt x="105069" y="480053"/>
                  <a:pt x="57546" y="430360"/>
                  <a:pt x="11343" y="379443"/>
                </a:cubicBezTo>
                <a:cubicBezTo>
                  <a:pt x="4837" y="372277"/>
                  <a:pt x="-4876" y="361621"/>
                  <a:pt x="2856" y="351532"/>
                </a:cubicBezTo>
                <a:cubicBezTo>
                  <a:pt x="9740" y="342574"/>
                  <a:pt x="22469" y="346441"/>
                  <a:pt x="32747" y="348420"/>
                </a:cubicBezTo>
                <a:cubicBezTo>
                  <a:pt x="101109" y="361716"/>
                  <a:pt x="162399" y="390946"/>
                  <a:pt x="219446" y="430266"/>
                </a:cubicBezTo>
                <a:cubicBezTo>
                  <a:pt x="279133" y="471472"/>
                  <a:pt x="339103" y="512206"/>
                  <a:pt x="406710" y="558504"/>
                </a:cubicBezTo>
                <a:cubicBezTo>
                  <a:pt x="355510" y="485804"/>
                  <a:pt x="311004" y="419140"/>
                  <a:pt x="256408" y="359736"/>
                </a:cubicBezTo>
                <a:cubicBezTo>
                  <a:pt x="198796" y="296937"/>
                  <a:pt x="136563" y="237438"/>
                  <a:pt x="107427" y="153990"/>
                </a:cubicBezTo>
                <a:cubicBezTo>
                  <a:pt x="93188" y="113255"/>
                  <a:pt x="79233" y="72426"/>
                  <a:pt x="75744" y="29052"/>
                </a:cubicBezTo>
                <a:cubicBezTo>
                  <a:pt x="74990" y="19434"/>
                  <a:pt x="69427" y="4725"/>
                  <a:pt x="81213" y="76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3A5604-639F-4269-BA4F-9DB8C7D0A77C}"/>
              </a:ext>
            </a:extLst>
          </p:cNvPr>
          <p:cNvSpPr/>
          <p:nvPr/>
        </p:nvSpPr>
        <p:spPr>
          <a:xfrm>
            <a:off x="9898905" y="6356216"/>
            <a:ext cx="822606" cy="503238"/>
          </a:xfrm>
          <a:custGeom>
            <a:avLst/>
            <a:gdLst>
              <a:gd name="connsiteX0" fmla="*/ 206877 w 822606"/>
              <a:gd name="connsiteY0" fmla="*/ 503238 h 503238"/>
              <a:gd name="connsiteX1" fmla="*/ 109190 w 822606"/>
              <a:gd name="connsiteY1" fmla="*/ 263830 h 503238"/>
              <a:gd name="connsiteX2" fmla="*/ 0 w 822606"/>
              <a:gd name="connsiteY2" fmla="*/ 0 h 503238"/>
              <a:gd name="connsiteX3" fmla="*/ 332663 w 822606"/>
              <a:gd name="connsiteY3" fmla="*/ 188585 h 503238"/>
              <a:gd name="connsiteX4" fmla="*/ 580463 w 822606"/>
              <a:gd name="connsiteY4" fmla="*/ 327383 h 503238"/>
              <a:gd name="connsiteX5" fmla="*/ 584895 w 822606"/>
              <a:gd name="connsiteY5" fmla="*/ 358311 h 503238"/>
              <a:gd name="connsiteX6" fmla="*/ 540672 w 822606"/>
              <a:gd name="connsiteY6" fmla="*/ 403382 h 503238"/>
              <a:gd name="connsiteX7" fmla="*/ 662497 w 822606"/>
              <a:gd name="connsiteY7" fmla="*/ 388862 h 503238"/>
              <a:gd name="connsiteX8" fmla="*/ 701817 w 822606"/>
              <a:gd name="connsiteY8" fmla="*/ 398102 h 503238"/>
              <a:gd name="connsiteX9" fmla="*/ 822606 w 822606"/>
              <a:gd name="connsiteY9" fmla="*/ 503238 h 503238"/>
              <a:gd name="connsiteX10" fmla="*/ 206877 w 822606"/>
              <a:gd name="connsiteY10" fmla="*/ 503238 h 5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606" h="503238">
                <a:moveTo>
                  <a:pt x="206877" y="503238"/>
                </a:moveTo>
                <a:cubicBezTo>
                  <a:pt x="174346" y="423467"/>
                  <a:pt x="142004" y="343601"/>
                  <a:pt x="109190" y="263830"/>
                </a:cubicBezTo>
                <a:cubicBezTo>
                  <a:pt x="74114" y="178401"/>
                  <a:pt x="38565" y="93161"/>
                  <a:pt x="0" y="0"/>
                </a:cubicBezTo>
                <a:cubicBezTo>
                  <a:pt x="111831" y="72888"/>
                  <a:pt x="224509" y="126729"/>
                  <a:pt x="332663" y="188585"/>
                </a:cubicBezTo>
                <a:cubicBezTo>
                  <a:pt x="414886" y="235542"/>
                  <a:pt x="497485" y="281840"/>
                  <a:pt x="580463" y="327383"/>
                </a:cubicBezTo>
                <a:cubicBezTo>
                  <a:pt x="598284" y="337190"/>
                  <a:pt x="601868" y="344450"/>
                  <a:pt x="584895" y="358311"/>
                </a:cubicBezTo>
                <a:cubicBezTo>
                  <a:pt x="568771" y="371606"/>
                  <a:pt x="554155" y="386599"/>
                  <a:pt x="540672" y="403382"/>
                </a:cubicBezTo>
                <a:cubicBezTo>
                  <a:pt x="582820" y="401780"/>
                  <a:pt x="621858" y="389050"/>
                  <a:pt x="662497" y="388862"/>
                </a:cubicBezTo>
                <a:cubicBezTo>
                  <a:pt x="676548" y="388767"/>
                  <a:pt x="690503" y="389427"/>
                  <a:pt x="701817" y="398102"/>
                </a:cubicBezTo>
                <a:cubicBezTo>
                  <a:pt x="744249" y="430633"/>
                  <a:pt x="789226" y="460241"/>
                  <a:pt x="822606" y="503238"/>
                </a:cubicBezTo>
                <a:cubicBezTo>
                  <a:pt x="617426" y="503238"/>
                  <a:pt x="412151" y="503238"/>
                  <a:pt x="206877" y="5032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E6CE71-7433-4ECB-9FFE-5CDB1F8DCFD3}"/>
              </a:ext>
            </a:extLst>
          </p:cNvPr>
          <p:cNvSpPr/>
          <p:nvPr/>
        </p:nvSpPr>
        <p:spPr>
          <a:xfrm>
            <a:off x="5992372" y="6352456"/>
            <a:ext cx="171774" cy="506998"/>
          </a:xfrm>
          <a:custGeom>
            <a:avLst/>
            <a:gdLst>
              <a:gd name="connsiteX0" fmla="*/ 0 w 171774"/>
              <a:gd name="connsiteY0" fmla="*/ 506998 h 506998"/>
              <a:gd name="connsiteX1" fmla="*/ 75528 w 171774"/>
              <a:gd name="connsiteY1" fmla="*/ 113233 h 506998"/>
              <a:gd name="connsiteX2" fmla="*/ 142759 w 171774"/>
              <a:gd name="connsiteY2" fmla="*/ 11020 h 506998"/>
              <a:gd name="connsiteX3" fmla="*/ 164163 w 171774"/>
              <a:gd name="connsiteY3" fmla="*/ 931 h 506998"/>
              <a:gd name="connsiteX4" fmla="*/ 171235 w 171774"/>
              <a:gd name="connsiteY4" fmla="*/ 23090 h 506998"/>
              <a:gd name="connsiteX5" fmla="*/ 134083 w 171774"/>
              <a:gd name="connsiteY5" fmla="*/ 242980 h 506998"/>
              <a:gd name="connsiteX6" fmla="*/ 44129 w 171774"/>
              <a:gd name="connsiteY6" fmla="*/ 474750 h 506998"/>
              <a:gd name="connsiteX7" fmla="*/ 31776 w 171774"/>
              <a:gd name="connsiteY7" fmla="*/ 506998 h 506998"/>
              <a:gd name="connsiteX8" fmla="*/ 0 w 171774"/>
              <a:gd name="connsiteY8" fmla="*/ 506998 h 5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74" h="506998">
                <a:moveTo>
                  <a:pt x="0" y="506998"/>
                </a:moveTo>
                <a:cubicBezTo>
                  <a:pt x="21498" y="375083"/>
                  <a:pt x="14426" y="237605"/>
                  <a:pt x="75528" y="113233"/>
                </a:cubicBezTo>
                <a:cubicBezTo>
                  <a:pt x="93632" y="76365"/>
                  <a:pt x="112491" y="39968"/>
                  <a:pt x="142759" y="11020"/>
                </a:cubicBezTo>
                <a:cubicBezTo>
                  <a:pt x="148793" y="5268"/>
                  <a:pt x="154545" y="-2746"/>
                  <a:pt x="164163" y="931"/>
                </a:cubicBezTo>
                <a:cubicBezTo>
                  <a:pt x="174535" y="4891"/>
                  <a:pt x="171329" y="15263"/>
                  <a:pt x="171235" y="23090"/>
                </a:cubicBezTo>
                <a:cubicBezTo>
                  <a:pt x="170198" y="98240"/>
                  <a:pt x="150396" y="170280"/>
                  <a:pt x="134083" y="242980"/>
                </a:cubicBezTo>
                <a:cubicBezTo>
                  <a:pt x="115697" y="325014"/>
                  <a:pt x="78639" y="399222"/>
                  <a:pt x="44129" y="474750"/>
                </a:cubicBezTo>
                <a:cubicBezTo>
                  <a:pt x="39320" y="485217"/>
                  <a:pt x="35925" y="496249"/>
                  <a:pt x="31776" y="506998"/>
                </a:cubicBezTo>
                <a:cubicBezTo>
                  <a:pt x="21216" y="506998"/>
                  <a:pt x="10561" y="506998"/>
                  <a:pt x="0" y="506998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030644-81F0-47F1-8EA9-10E6CD23B485}"/>
              </a:ext>
            </a:extLst>
          </p:cNvPr>
          <p:cNvSpPr/>
          <p:nvPr/>
        </p:nvSpPr>
        <p:spPr>
          <a:xfrm>
            <a:off x="1131" y="4563538"/>
            <a:ext cx="950136" cy="1351026"/>
          </a:xfrm>
          <a:custGeom>
            <a:avLst/>
            <a:gdLst>
              <a:gd name="connsiteX0" fmla="*/ 0 w 950136"/>
              <a:gd name="connsiteY0" fmla="*/ 1351012 h 1351026"/>
              <a:gd name="connsiteX1" fmla="*/ 0 w 950136"/>
              <a:gd name="connsiteY1" fmla="*/ 943763 h 1351026"/>
              <a:gd name="connsiteX2" fmla="*/ 4149 w 950136"/>
              <a:gd name="connsiteY2" fmla="*/ 942537 h 1351026"/>
              <a:gd name="connsiteX3" fmla="*/ 11692 w 950136"/>
              <a:gd name="connsiteY3" fmla="*/ 972994 h 1351026"/>
              <a:gd name="connsiteX4" fmla="*/ 44600 w 950136"/>
              <a:gd name="connsiteY4" fmla="*/ 1126407 h 1351026"/>
              <a:gd name="connsiteX5" fmla="*/ 47806 w 950136"/>
              <a:gd name="connsiteY5" fmla="*/ 1166670 h 1351026"/>
              <a:gd name="connsiteX6" fmla="*/ 84392 w 950136"/>
              <a:gd name="connsiteY6" fmla="*/ 1089728 h 1351026"/>
              <a:gd name="connsiteX7" fmla="*/ 86749 w 950136"/>
              <a:gd name="connsiteY7" fmla="*/ 976294 h 1351026"/>
              <a:gd name="connsiteX8" fmla="*/ 31871 w 950136"/>
              <a:gd name="connsiteY8" fmla="*/ 819580 h 1351026"/>
              <a:gd name="connsiteX9" fmla="*/ 16124 w 950136"/>
              <a:gd name="connsiteY9" fmla="*/ 555939 h 1351026"/>
              <a:gd name="connsiteX10" fmla="*/ 29796 w 950136"/>
              <a:gd name="connsiteY10" fmla="*/ 526425 h 1351026"/>
              <a:gd name="connsiteX11" fmla="*/ 57141 w 950136"/>
              <a:gd name="connsiteY11" fmla="*/ 548584 h 1351026"/>
              <a:gd name="connsiteX12" fmla="*/ 113245 w 950136"/>
              <a:gd name="connsiteY12" fmla="*/ 708032 h 1351026"/>
              <a:gd name="connsiteX13" fmla="*/ 144362 w 950136"/>
              <a:gd name="connsiteY13" fmla="*/ 975728 h 1351026"/>
              <a:gd name="connsiteX14" fmla="*/ 205180 w 950136"/>
              <a:gd name="connsiteY14" fmla="*/ 850508 h 1351026"/>
              <a:gd name="connsiteX15" fmla="*/ 196694 w 950136"/>
              <a:gd name="connsiteY15" fmla="*/ 808831 h 1351026"/>
              <a:gd name="connsiteX16" fmla="*/ 135027 w 950136"/>
              <a:gd name="connsiteY16" fmla="*/ 627696 h 1351026"/>
              <a:gd name="connsiteX17" fmla="*/ 141627 w 950136"/>
              <a:gd name="connsiteY17" fmla="*/ 361320 h 1351026"/>
              <a:gd name="connsiteX18" fmla="*/ 162937 w 950136"/>
              <a:gd name="connsiteY18" fmla="*/ 333692 h 1351026"/>
              <a:gd name="connsiteX19" fmla="*/ 183210 w 950136"/>
              <a:gd name="connsiteY19" fmla="*/ 362545 h 1351026"/>
              <a:gd name="connsiteX20" fmla="*/ 227433 w 950136"/>
              <a:gd name="connsiteY20" fmla="*/ 606951 h 1351026"/>
              <a:gd name="connsiteX21" fmla="*/ 234128 w 950136"/>
              <a:gd name="connsiteY21" fmla="*/ 810528 h 1351026"/>
              <a:gd name="connsiteX22" fmla="*/ 313239 w 950136"/>
              <a:gd name="connsiteY22" fmla="*/ 671164 h 1351026"/>
              <a:gd name="connsiteX23" fmla="*/ 309373 w 950136"/>
              <a:gd name="connsiteY23" fmla="*/ 650703 h 1351026"/>
              <a:gd name="connsiteX24" fmla="*/ 266187 w 950136"/>
              <a:gd name="connsiteY24" fmla="*/ 243171 h 1351026"/>
              <a:gd name="connsiteX25" fmla="*/ 282500 w 950136"/>
              <a:gd name="connsiteY25" fmla="*/ 185747 h 1351026"/>
              <a:gd name="connsiteX26" fmla="*/ 327477 w 950136"/>
              <a:gd name="connsiteY26" fmla="*/ 181127 h 1351026"/>
              <a:gd name="connsiteX27" fmla="*/ 369815 w 950136"/>
              <a:gd name="connsiteY27" fmla="*/ 336992 h 1351026"/>
              <a:gd name="connsiteX28" fmla="*/ 355388 w 950136"/>
              <a:gd name="connsiteY28" fmla="*/ 574043 h 1351026"/>
              <a:gd name="connsiteX29" fmla="*/ 355199 w 950136"/>
              <a:gd name="connsiteY29" fmla="*/ 613363 h 1351026"/>
              <a:gd name="connsiteX30" fmla="*/ 444306 w 950136"/>
              <a:gd name="connsiteY30" fmla="*/ 436376 h 1351026"/>
              <a:gd name="connsiteX31" fmla="*/ 467879 w 950136"/>
              <a:gd name="connsiteY31" fmla="*/ 200362 h 1351026"/>
              <a:gd name="connsiteX32" fmla="*/ 548781 w 950136"/>
              <a:gd name="connsiteY32" fmla="*/ 31673 h 1351026"/>
              <a:gd name="connsiteX33" fmla="*/ 571129 w 950136"/>
              <a:gd name="connsiteY33" fmla="*/ 17435 h 1351026"/>
              <a:gd name="connsiteX34" fmla="*/ 583292 w 950136"/>
              <a:gd name="connsiteY34" fmla="*/ 43743 h 1351026"/>
              <a:gd name="connsiteX35" fmla="*/ 538975 w 950136"/>
              <a:gd name="connsiteY35" fmla="*/ 290317 h 1351026"/>
              <a:gd name="connsiteX36" fmla="*/ 478534 w 950136"/>
              <a:gd name="connsiteY36" fmla="*/ 458818 h 1351026"/>
              <a:gd name="connsiteX37" fmla="*/ 609223 w 950136"/>
              <a:gd name="connsiteY37" fmla="*/ 302764 h 1351026"/>
              <a:gd name="connsiteX38" fmla="*/ 708041 w 950136"/>
              <a:gd name="connsiteY38" fmla="*/ 158402 h 1351026"/>
              <a:gd name="connsiteX39" fmla="*/ 921896 w 950136"/>
              <a:gd name="connsiteY39" fmla="*/ 4706 h 1351026"/>
              <a:gd name="connsiteX40" fmla="*/ 948015 w 950136"/>
              <a:gd name="connsiteY40" fmla="*/ 5743 h 1351026"/>
              <a:gd name="connsiteX41" fmla="*/ 941226 w 950136"/>
              <a:gd name="connsiteY41" fmla="*/ 28090 h 1351026"/>
              <a:gd name="connsiteX42" fmla="*/ 672304 w 950136"/>
              <a:gd name="connsiteY42" fmla="*/ 302575 h 1351026"/>
              <a:gd name="connsiteX43" fmla="*/ 471933 w 950136"/>
              <a:gd name="connsiteY43" fmla="*/ 505115 h 1351026"/>
              <a:gd name="connsiteX44" fmla="*/ 583575 w 950136"/>
              <a:gd name="connsiteY44" fmla="*/ 434679 h 1351026"/>
              <a:gd name="connsiteX45" fmla="*/ 884179 w 950136"/>
              <a:gd name="connsiteY45" fmla="*/ 341707 h 1351026"/>
              <a:gd name="connsiteX46" fmla="*/ 915296 w 950136"/>
              <a:gd name="connsiteY46" fmla="*/ 351419 h 1351026"/>
              <a:gd name="connsiteX47" fmla="*/ 894646 w 950136"/>
              <a:gd name="connsiteY47" fmla="*/ 378858 h 1351026"/>
              <a:gd name="connsiteX48" fmla="*/ 583481 w 950136"/>
              <a:gd name="connsiteY48" fmla="*/ 506341 h 1351026"/>
              <a:gd name="connsiteX49" fmla="*/ 460335 w 950136"/>
              <a:gd name="connsiteY49" fmla="*/ 534157 h 1351026"/>
              <a:gd name="connsiteX50" fmla="*/ 416772 w 950136"/>
              <a:gd name="connsiteY50" fmla="*/ 563011 h 1351026"/>
              <a:gd name="connsiteX51" fmla="*/ 311165 w 950136"/>
              <a:gd name="connsiteY51" fmla="*/ 702092 h 1351026"/>
              <a:gd name="connsiteX52" fmla="*/ 387919 w 950136"/>
              <a:gd name="connsiteY52" fmla="*/ 658529 h 1351026"/>
              <a:gd name="connsiteX53" fmla="*/ 743307 w 950136"/>
              <a:gd name="connsiteY53" fmla="*/ 525011 h 1351026"/>
              <a:gd name="connsiteX54" fmla="*/ 768671 w 950136"/>
              <a:gd name="connsiteY54" fmla="*/ 524540 h 1351026"/>
              <a:gd name="connsiteX55" fmla="*/ 784984 w 950136"/>
              <a:gd name="connsiteY55" fmla="*/ 530386 h 1351026"/>
              <a:gd name="connsiteX56" fmla="*/ 774989 w 950136"/>
              <a:gd name="connsiteY56" fmla="*/ 547075 h 1351026"/>
              <a:gd name="connsiteX57" fmla="*/ 640245 w 950136"/>
              <a:gd name="connsiteY57" fmla="*/ 632976 h 1351026"/>
              <a:gd name="connsiteX58" fmla="*/ 417904 w 950136"/>
              <a:gd name="connsiteY58" fmla="*/ 709636 h 1351026"/>
              <a:gd name="connsiteX59" fmla="*/ 313805 w 950136"/>
              <a:gd name="connsiteY59" fmla="*/ 735094 h 1351026"/>
              <a:gd name="connsiteX60" fmla="*/ 296832 w 950136"/>
              <a:gd name="connsiteY60" fmla="*/ 748106 h 1351026"/>
              <a:gd name="connsiteX61" fmla="*/ 209518 w 950136"/>
              <a:gd name="connsiteY61" fmla="*/ 890676 h 1351026"/>
              <a:gd name="connsiteX62" fmla="*/ 248743 w 950136"/>
              <a:gd name="connsiteY62" fmla="*/ 873798 h 1351026"/>
              <a:gd name="connsiteX63" fmla="*/ 484474 w 950136"/>
              <a:gd name="connsiteY63" fmla="*/ 736414 h 1351026"/>
              <a:gd name="connsiteX64" fmla="*/ 636285 w 950136"/>
              <a:gd name="connsiteY64" fmla="*/ 696811 h 1351026"/>
              <a:gd name="connsiteX65" fmla="*/ 668721 w 950136"/>
              <a:gd name="connsiteY65" fmla="*/ 703318 h 1351026"/>
              <a:gd name="connsiteX66" fmla="*/ 658538 w 950136"/>
              <a:gd name="connsiteY66" fmla="*/ 737169 h 1351026"/>
              <a:gd name="connsiteX67" fmla="*/ 554722 w 950136"/>
              <a:gd name="connsiteY67" fmla="*/ 808736 h 1351026"/>
              <a:gd name="connsiteX68" fmla="*/ 216118 w 950136"/>
              <a:gd name="connsiteY68" fmla="*/ 913401 h 1351026"/>
              <a:gd name="connsiteX69" fmla="*/ 174158 w 950136"/>
              <a:gd name="connsiteY69" fmla="*/ 986666 h 1351026"/>
              <a:gd name="connsiteX70" fmla="*/ 133047 w 950136"/>
              <a:gd name="connsiteY70" fmla="*/ 1052199 h 1351026"/>
              <a:gd name="connsiteX71" fmla="*/ 222247 w 950136"/>
              <a:gd name="connsiteY71" fmla="*/ 990532 h 1351026"/>
              <a:gd name="connsiteX72" fmla="*/ 274108 w 950136"/>
              <a:gd name="connsiteY72" fmla="*/ 972240 h 1351026"/>
              <a:gd name="connsiteX73" fmla="*/ 524643 w 950136"/>
              <a:gd name="connsiteY73" fmla="*/ 882190 h 1351026"/>
              <a:gd name="connsiteX74" fmla="*/ 534072 w 950136"/>
              <a:gd name="connsiteY74" fmla="*/ 881247 h 1351026"/>
              <a:gd name="connsiteX75" fmla="*/ 579332 w 950136"/>
              <a:gd name="connsiteY75" fmla="*/ 893128 h 1351026"/>
              <a:gd name="connsiteX76" fmla="*/ 549347 w 950136"/>
              <a:gd name="connsiteY76" fmla="*/ 924244 h 1351026"/>
              <a:gd name="connsiteX77" fmla="*/ 396028 w 950136"/>
              <a:gd name="connsiteY77" fmla="*/ 1002224 h 1351026"/>
              <a:gd name="connsiteX78" fmla="*/ 381130 w 950136"/>
              <a:gd name="connsiteY78" fmla="*/ 1012974 h 1351026"/>
              <a:gd name="connsiteX79" fmla="*/ 243746 w 950136"/>
              <a:gd name="connsiteY79" fmla="*/ 1058234 h 1351026"/>
              <a:gd name="connsiteX80" fmla="*/ 63553 w 950136"/>
              <a:gd name="connsiteY80" fmla="*/ 1207028 h 1351026"/>
              <a:gd name="connsiteX81" fmla="*/ 52238 w 950136"/>
              <a:gd name="connsiteY81" fmla="*/ 1238238 h 1351026"/>
              <a:gd name="connsiteX82" fmla="*/ 430162 w 950136"/>
              <a:gd name="connsiteY82" fmla="*/ 1063138 h 1351026"/>
              <a:gd name="connsiteX83" fmla="*/ 495129 w 950136"/>
              <a:gd name="connsiteY83" fmla="*/ 1073604 h 1351026"/>
              <a:gd name="connsiteX84" fmla="*/ 461467 w 950136"/>
              <a:gd name="connsiteY84" fmla="*/ 1128199 h 1351026"/>
              <a:gd name="connsiteX85" fmla="*/ 162089 w 950136"/>
              <a:gd name="connsiteY85" fmla="*/ 1282462 h 1351026"/>
              <a:gd name="connsiteX86" fmla="*/ 62044 w 950136"/>
              <a:gd name="connsiteY86" fmla="*/ 1298774 h 1351026"/>
              <a:gd name="connsiteX87" fmla="*/ 20556 w 950136"/>
              <a:gd name="connsiteY87" fmla="*/ 1330550 h 1351026"/>
              <a:gd name="connsiteX88" fmla="*/ 0 w 950136"/>
              <a:gd name="connsiteY88" fmla="*/ 1351012 h 13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50136" h="1351026">
                <a:moveTo>
                  <a:pt x="0" y="1351012"/>
                </a:moveTo>
                <a:cubicBezTo>
                  <a:pt x="0" y="1215231"/>
                  <a:pt x="0" y="1079544"/>
                  <a:pt x="0" y="943763"/>
                </a:cubicBezTo>
                <a:cubicBezTo>
                  <a:pt x="1414" y="943386"/>
                  <a:pt x="2734" y="942915"/>
                  <a:pt x="4149" y="942537"/>
                </a:cubicBezTo>
                <a:cubicBezTo>
                  <a:pt x="6695" y="952721"/>
                  <a:pt x="9146" y="962810"/>
                  <a:pt x="11692" y="972994"/>
                </a:cubicBezTo>
                <a:cubicBezTo>
                  <a:pt x="37057" y="1020989"/>
                  <a:pt x="32531" y="1075490"/>
                  <a:pt x="44600" y="1126407"/>
                </a:cubicBezTo>
                <a:cubicBezTo>
                  <a:pt x="47618" y="1139043"/>
                  <a:pt x="49881" y="1152526"/>
                  <a:pt x="47806" y="1166670"/>
                </a:cubicBezTo>
                <a:cubicBezTo>
                  <a:pt x="55632" y="1138666"/>
                  <a:pt x="72417" y="1115375"/>
                  <a:pt x="84392" y="1089728"/>
                </a:cubicBezTo>
                <a:cubicBezTo>
                  <a:pt x="102119" y="1051634"/>
                  <a:pt x="94387" y="1014200"/>
                  <a:pt x="86749" y="976294"/>
                </a:cubicBezTo>
                <a:cubicBezTo>
                  <a:pt x="68268" y="924056"/>
                  <a:pt x="47429" y="872572"/>
                  <a:pt x="31871" y="819580"/>
                </a:cubicBezTo>
                <a:cubicBezTo>
                  <a:pt x="6506" y="733303"/>
                  <a:pt x="6695" y="644668"/>
                  <a:pt x="16124" y="555939"/>
                </a:cubicBezTo>
                <a:cubicBezTo>
                  <a:pt x="17350" y="544718"/>
                  <a:pt x="19141" y="529160"/>
                  <a:pt x="29796" y="526425"/>
                </a:cubicBezTo>
                <a:cubicBezTo>
                  <a:pt x="43563" y="522936"/>
                  <a:pt x="51295" y="538589"/>
                  <a:pt x="57141" y="548584"/>
                </a:cubicBezTo>
                <a:cubicBezTo>
                  <a:pt x="85995" y="597993"/>
                  <a:pt x="102967" y="651928"/>
                  <a:pt x="113245" y="708032"/>
                </a:cubicBezTo>
                <a:cubicBezTo>
                  <a:pt x="129463" y="795913"/>
                  <a:pt x="130972" y="885302"/>
                  <a:pt x="144362" y="975728"/>
                </a:cubicBezTo>
                <a:cubicBezTo>
                  <a:pt x="164823" y="934051"/>
                  <a:pt x="186039" y="892751"/>
                  <a:pt x="205180" y="850508"/>
                </a:cubicBezTo>
                <a:cubicBezTo>
                  <a:pt x="211592" y="836458"/>
                  <a:pt x="201503" y="822409"/>
                  <a:pt x="196694" y="808831"/>
                </a:cubicBezTo>
                <a:cubicBezTo>
                  <a:pt x="175667" y="748578"/>
                  <a:pt x="149642" y="689457"/>
                  <a:pt x="135027" y="627696"/>
                </a:cubicBezTo>
                <a:cubicBezTo>
                  <a:pt x="114188" y="539437"/>
                  <a:pt x="119280" y="449483"/>
                  <a:pt x="141627" y="361320"/>
                </a:cubicBezTo>
                <a:cubicBezTo>
                  <a:pt x="144267" y="350947"/>
                  <a:pt x="147190" y="333126"/>
                  <a:pt x="162937" y="333692"/>
                </a:cubicBezTo>
                <a:cubicBezTo>
                  <a:pt x="178401" y="334258"/>
                  <a:pt x="179816" y="351607"/>
                  <a:pt x="183210" y="362545"/>
                </a:cubicBezTo>
                <a:cubicBezTo>
                  <a:pt x="207820" y="442222"/>
                  <a:pt x="227622" y="522842"/>
                  <a:pt x="227433" y="606951"/>
                </a:cubicBezTo>
                <a:cubicBezTo>
                  <a:pt x="227245" y="674182"/>
                  <a:pt x="227433" y="741318"/>
                  <a:pt x="234128" y="810528"/>
                </a:cubicBezTo>
                <a:cubicBezTo>
                  <a:pt x="260435" y="764042"/>
                  <a:pt x="286649" y="717461"/>
                  <a:pt x="313239" y="671164"/>
                </a:cubicBezTo>
                <a:cubicBezTo>
                  <a:pt x="318142" y="662583"/>
                  <a:pt x="311353" y="657303"/>
                  <a:pt x="309373" y="650703"/>
                </a:cubicBezTo>
                <a:cubicBezTo>
                  <a:pt x="269110" y="517562"/>
                  <a:pt x="241860" y="383007"/>
                  <a:pt x="266187" y="243171"/>
                </a:cubicBezTo>
                <a:cubicBezTo>
                  <a:pt x="269582" y="223652"/>
                  <a:pt x="274862" y="204040"/>
                  <a:pt x="282500" y="185747"/>
                </a:cubicBezTo>
                <a:cubicBezTo>
                  <a:pt x="294098" y="157742"/>
                  <a:pt x="311636" y="155668"/>
                  <a:pt x="327477" y="181127"/>
                </a:cubicBezTo>
                <a:cubicBezTo>
                  <a:pt x="356897" y="228556"/>
                  <a:pt x="371323" y="280888"/>
                  <a:pt x="369815" y="336992"/>
                </a:cubicBezTo>
                <a:cubicBezTo>
                  <a:pt x="367740" y="416197"/>
                  <a:pt x="365949" y="495403"/>
                  <a:pt x="355388" y="574043"/>
                </a:cubicBezTo>
                <a:cubicBezTo>
                  <a:pt x="353973" y="584226"/>
                  <a:pt x="355199" y="594787"/>
                  <a:pt x="355199" y="613363"/>
                </a:cubicBezTo>
                <a:cubicBezTo>
                  <a:pt x="399800" y="556411"/>
                  <a:pt x="438931" y="507095"/>
                  <a:pt x="444306" y="436376"/>
                </a:cubicBezTo>
                <a:cubicBezTo>
                  <a:pt x="450246" y="357642"/>
                  <a:pt x="452698" y="278248"/>
                  <a:pt x="467879" y="200362"/>
                </a:cubicBezTo>
                <a:cubicBezTo>
                  <a:pt x="480231" y="137092"/>
                  <a:pt x="510970" y="82591"/>
                  <a:pt x="548781" y="31673"/>
                </a:cubicBezTo>
                <a:cubicBezTo>
                  <a:pt x="554062" y="24601"/>
                  <a:pt x="559719" y="14135"/>
                  <a:pt x="571129" y="17435"/>
                </a:cubicBezTo>
                <a:cubicBezTo>
                  <a:pt x="584047" y="21207"/>
                  <a:pt x="582255" y="33276"/>
                  <a:pt x="583292" y="43743"/>
                </a:cubicBezTo>
                <a:cubicBezTo>
                  <a:pt x="591779" y="130115"/>
                  <a:pt x="568394" y="210829"/>
                  <a:pt x="538975" y="290317"/>
                </a:cubicBezTo>
                <a:cubicBezTo>
                  <a:pt x="518325" y="346044"/>
                  <a:pt x="497392" y="401771"/>
                  <a:pt x="478534" y="458818"/>
                </a:cubicBezTo>
                <a:cubicBezTo>
                  <a:pt x="524737" y="408843"/>
                  <a:pt x="571129" y="359245"/>
                  <a:pt x="609223" y="302764"/>
                </a:cubicBezTo>
                <a:cubicBezTo>
                  <a:pt x="641848" y="254392"/>
                  <a:pt x="673342" y="205454"/>
                  <a:pt x="708041" y="158402"/>
                </a:cubicBezTo>
                <a:cubicBezTo>
                  <a:pt x="763202" y="83817"/>
                  <a:pt x="840145" y="41197"/>
                  <a:pt x="921896" y="4706"/>
                </a:cubicBezTo>
                <a:cubicBezTo>
                  <a:pt x="929817" y="1217"/>
                  <a:pt x="940943" y="-4346"/>
                  <a:pt x="948015" y="5743"/>
                </a:cubicBezTo>
                <a:cubicBezTo>
                  <a:pt x="954050" y="14324"/>
                  <a:pt x="945752" y="20924"/>
                  <a:pt x="941226" y="28090"/>
                </a:cubicBezTo>
                <a:cubicBezTo>
                  <a:pt x="871167" y="138884"/>
                  <a:pt x="789415" y="238834"/>
                  <a:pt x="672304" y="302575"/>
                </a:cubicBezTo>
                <a:cubicBezTo>
                  <a:pt x="585178" y="350004"/>
                  <a:pt x="528414" y="426287"/>
                  <a:pt x="471933" y="505115"/>
                </a:cubicBezTo>
                <a:cubicBezTo>
                  <a:pt x="509084" y="481542"/>
                  <a:pt x="545387" y="456460"/>
                  <a:pt x="583575" y="434679"/>
                </a:cubicBezTo>
                <a:cubicBezTo>
                  <a:pt x="676736" y="381498"/>
                  <a:pt x="774895" y="343215"/>
                  <a:pt x="884179" y="341707"/>
                </a:cubicBezTo>
                <a:cubicBezTo>
                  <a:pt x="895589" y="341518"/>
                  <a:pt x="910581" y="338689"/>
                  <a:pt x="915296" y="351419"/>
                </a:cubicBezTo>
                <a:cubicBezTo>
                  <a:pt x="921048" y="367166"/>
                  <a:pt x="903792" y="371786"/>
                  <a:pt x="894646" y="378858"/>
                </a:cubicBezTo>
                <a:cubicBezTo>
                  <a:pt x="802711" y="449860"/>
                  <a:pt x="694557" y="481731"/>
                  <a:pt x="583481" y="506341"/>
                </a:cubicBezTo>
                <a:cubicBezTo>
                  <a:pt x="542370" y="515487"/>
                  <a:pt x="501164" y="524068"/>
                  <a:pt x="460335" y="534157"/>
                </a:cubicBezTo>
                <a:cubicBezTo>
                  <a:pt x="442891" y="538495"/>
                  <a:pt x="427993" y="547924"/>
                  <a:pt x="416772" y="563011"/>
                </a:cubicBezTo>
                <a:cubicBezTo>
                  <a:pt x="383770" y="607234"/>
                  <a:pt x="350202" y="650891"/>
                  <a:pt x="311165" y="702092"/>
                </a:cubicBezTo>
                <a:cubicBezTo>
                  <a:pt x="345770" y="691625"/>
                  <a:pt x="366231" y="673427"/>
                  <a:pt x="387919" y="658529"/>
                </a:cubicBezTo>
                <a:cubicBezTo>
                  <a:pt x="495412" y="584415"/>
                  <a:pt x="614126" y="540946"/>
                  <a:pt x="743307" y="525011"/>
                </a:cubicBezTo>
                <a:cubicBezTo>
                  <a:pt x="751699" y="523974"/>
                  <a:pt x="760185" y="524162"/>
                  <a:pt x="768671" y="524540"/>
                </a:cubicBezTo>
                <a:cubicBezTo>
                  <a:pt x="774517" y="524822"/>
                  <a:pt x="782061" y="522465"/>
                  <a:pt x="784984" y="530386"/>
                </a:cubicBezTo>
                <a:cubicBezTo>
                  <a:pt x="788378" y="539721"/>
                  <a:pt x="780929" y="542455"/>
                  <a:pt x="774989" y="547075"/>
                </a:cubicBezTo>
                <a:cubicBezTo>
                  <a:pt x="732934" y="580172"/>
                  <a:pt x="686354" y="606480"/>
                  <a:pt x="640245" y="632976"/>
                </a:cubicBezTo>
                <a:cubicBezTo>
                  <a:pt x="571317" y="672578"/>
                  <a:pt x="494375" y="690777"/>
                  <a:pt x="417904" y="709636"/>
                </a:cubicBezTo>
                <a:cubicBezTo>
                  <a:pt x="383204" y="718216"/>
                  <a:pt x="348693" y="727268"/>
                  <a:pt x="313805" y="735094"/>
                </a:cubicBezTo>
                <a:cubicBezTo>
                  <a:pt x="305413" y="736980"/>
                  <a:pt x="300227" y="742544"/>
                  <a:pt x="296832" y="748106"/>
                </a:cubicBezTo>
                <a:cubicBezTo>
                  <a:pt x="267696" y="794687"/>
                  <a:pt x="239314" y="841739"/>
                  <a:pt x="209518" y="890676"/>
                </a:cubicBezTo>
                <a:cubicBezTo>
                  <a:pt x="228942" y="891714"/>
                  <a:pt x="240068" y="883888"/>
                  <a:pt x="248743" y="873798"/>
                </a:cubicBezTo>
                <a:cubicBezTo>
                  <a:pt x="311636" y="801099"/>
                  <a:pt x="397725" y="767436"/>
                  <a:pt x="484474" y="736414"/>
                </a:cubicBezTo>
                <a:cubicBezTo>
                  <a:pt x="533600" y="718876"/>
                  <a:pt x="582915" y="698981"/>
                  <a:pt x="636285" y="696811"/>
                </a:cubicBezTo>
                <a:cubicBezTo>
                  <a:pt x="647317" y="696340"/>
                  <a:pt x="661084" y="691720"/>
                  <a:pt x="668721" y="703318"/>
                </a:cubicBezTo>
                <a:cubicBezTo>
                  <a:pt x="677679" y="717084"/>
                  <a:pt x="664950" y="727551"/>
                  <a:pt x="658538" y="737169"/>
                </a:cubicBezTo>
                <a:cubicBezTo>
                  <a:pt x="633739" y="774603"/>
                  <a:pt x="593476" y="792518"/>
                  <a:pt x="554722" y="808736"/>
                </a:cubicBezTo>
                <a:cubicBezTo>
                  <a:pt x="445437" y="854469"/>
                  <a:pt x="334644" y="896900"/>
                  <a:pt x="216118" y="913401"/>
                </a:cubicBezTo>
                <a:cubicBezTo>
                  <a:pt x="190188" y="916984"/>
                  <a:pt x="161806" y="967808"/>
                  <a:pt x="174158" y="986666"/>
                </a:cubicBezTo>
                <a:cubicBezTo>
                  <a:pt x="158317" y="1004865"/>
                  <a:pt x="144173" y="1024195"/>
                  <a:pt x="133047" y="1052199"/>
                </a:cubicBezTo>
                <a:cubicBezTo>
                  <a:pt x="162183" y="1025137"/>
                  <a:pt x="198957" y="1018443"/>
                  <a:pt x="222247" y="990532"/>
                </a:cubicBezTo>
                <a:cubicBezTo>
                  <a:pt x="242897" y="993927"/>
                  <a:pt x="259021" y="982517"/>
                  <a:pt x="274108" y="972240"/>
                </a:cubicBezTo>
                <a:cubicBezTo>
                  <a:pt x="349919" y="920284"/>
                  <a:pt x="432425" y="888037"/>
                  <a:pt x="524643" y="882190"/>
                </a:cubicBezTo>
                <a:cubicBezTo>
                  <a:pt x="527754" y="882002"/>
                  <a:pt x="530960" y="881342"/>
                  <a:pt x="534072" y="881247"/>
                </a:cubicBezTo>
                <a:cubicBezTo>
                  <a:pt x="550762" y="880965"/>
                  <a:pt x="574240" y="878984"/>
                  <a:pt x="579332" y="893128"/>
                </a:cubicBezTo>
                <a:cubicBezTo>
                  <a:pt x="584424" y="907366"/>
                  <a:pt x="561982" y="916419"/>
                  <a:pt x="549347" y="924244"/>
                </a:cubicBezTo>
                <a:cubicBezTo>
                  <a:pt x="500409" y="954324"/>
                  <a:pt x="449492" y="980726"/>
                  <a:pt x="396028" y="1002224"/>
                </a:cubicBezTo>
                <a:cubicBezTo>
                  <a:pt x="390559" y="1004393"/>
                  <a:pt x="386033" y="1009296"/>
                  <a:pt x="381130" y="1012974"/>
                </a:cubicBezTo>
                <a:cubicBezTo>
                  <a:pt x="338887" y="1038716"/>
                  <a:pt x="290892" y="1048522"/>
                  <a:pt x="243746" y="1058234"/>
                </a:cubicBezTo>
                <a:cubicBezTo>
                  <a:pt x="117771" y="1084165"/>
                  <a:pt x="110605" y="1088690"/>
                  <a:pt x="63553" y="1207028"/>
                </a:cubicBezTo>
                <a:cubicBezTo>
                  <a:pt x="59687" y="1216740"/>
                  <a:pt x="55821" y="1226452"/>
                  <a:pt x="52238" y="1238238"/>
                </a:cubicBezTo>
                <a:cubicBezTo>
                  <a:pt x="162466" y="1142908"/>
                  <a:pt x="296172" y="1102646"/>
                  <a:pt x="430162" y="1063138"/>
                </a:cubicBezTo>
                <a:cubicBezTo>
                  <a:pt x="452509" y="1056537"/>
                  <a:pt x="482400" y="1044750"/>
                  <a:pt x="495129" y="1073604"/>
                </a:cubicBezTo>
                <a:cubicBezTo>
                  <a:pt x="506727" y="1099911"/>
                  <a:pt x="479194" y="1115564"/>
                  <a:pt x="461467" y="1128199"/>
                </a:cubicBezTo>
                <a:cubicBezTo>
                  <a:pt x="369437" y="1194298"/>
                  <a:pt x="276182" y="1258700"/>
                  <a:pt x="162089" y="1282462"/>
                </a:cubicBezTo>
                <a:cubicBezTo>
                  <a:pt x="128992" y="1289345"/>
                  <a:pt x="95330" y="1292645"/>
                  <a:pt x="62044" y="1298774"/>
                </a:cubicBezTo>
                <a:cubicBezTo>
                  <a:pt x="41206" y="1302640"/>
                  <a:pt x="26308" y="1308392"/>
                  <a:pt x="20556" y="1330550"/>
                </a:cubicBezTo>
                <a:cubicBezTo>
                  <a:pt x="18293" y="1340734"/>
                  <a:pt x="13861" y="1351483"/>
                  <a:pt x="0" y="1351012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FCF5FB1-2728-47CE-84D4-1BBCD30BA5CE}"/>
              </a:ext>
            </a:extLst>
          </p:cNvPr>
          <p:cNvSpPr/>
          <p:nvPr/>
        </p:nvSpPr>
        <p:spPr>
          <a:xfrm>
            <a:off x="11394198" y="5092506"/>
            <a:ext cx="793841" cy="992997"/>
          </a:xfrm>
          <a:custGeom>
            <a:avLst/>
            <a:gdLst>
              <a:gd name="connsiteX0" fmla="*/ 320683 w 793841"/>
              <a:gd name="connsiteY0" fmla="*/ 13959 h 992997"/>
              <a:gd name="connsiteX1" fmla="*/ 347556 w 793841"/>
              <a:gd name="connsiteY1" fmla="*/ 30083 h 992997"/>
              <a:gd name="connsiteX2" fmla="*/ 425441 w 793841"/>
              <a:gd name="connsiteY2" fmla="*/ 259968 h 992997"/>
              <a:gd name="connsiteX3" fmla="*/ 450806 w 793841"/>
              <a:gd name="connsiteY3" fmla="*/ 394429 h 992997"/>
              <a:gd name="connsiteX4" fmla="*/ 507570 w 793841"/>
              <a:gd name="connsiteY4" fmla="*/ 461471 h 992997"/>
              <a:gd name="connsiteX5" fmla="*/ 492389 w 793841"/>
              <a:gd name="connsiteY5" fmla="*/ 263457 h 992997"/>
              <a:gd name="connsiteX6" fmla="*/ 530860 w 793841"/>
              <a:gd name="connsiteY6" fmla="*/ 136822 h 992997"/>
              <a:gd name="connsiteX7" fmla="*/ 554245 w 793841"/>
              <a:gd name="connsiteY7" fmla="*/ 124564 h 992997"/>
              <a:gd name="connsiteX8" fmla="*/ 576498 w 793841"/>
              <a:gd name="connsiteY8" fmla="*/ 153512 h 992997"/>
              <a:gd name="connsiteX9" fmla="*/ 581024 w 793841"/>
              <a:gd name="connsiteY9" fmla="*/ 366047 h 992997"/>
              <a:gd name="connsiteX10" fmla="*/ 553679 w 793841"/>
              <a:gd name="connsiteY10" fmla="*/ 472031 h 992997"/>
              <a:gd name="connsiteX11" fmla="*/ 607614 w 793841"/>
              <a:gd name="connsiteY11" fmla="*/ 599326 h 992997"/>
              <a:gd name="connsiteX12" fmla="*/ 607991 w 793841"/>
              <a:gd name="connsiteY12" fmla="*/ 500414 h 992997"/>
              <a:gd name="connsiteX13" fmla="*/ 614969 w 793841"/>
              <a:gd name="connsiteY13" fmla="*/ 461094 h 992997"/>
              <a:gd name="connsiteX14" fmla="*/ 653912 w 793841"/>
              <a:gd name="connsiteY14" fmla="*/ 274206 h 992997"/>
              <a:gd name="connsiteX15" fmla="*/ 669848 w 793841"/>
              <a:gd name="connsiteY15" fmla="*/ 253651 h 992997"/>
              <a:gd name="connsiteX16" fmla="*/ 690120 w 793841"/>
              <a:gd name="connsiteY16" fmla="*/ 274206 h 992997"/>
              <a:gd name="connsiteX17" fmla="*/ 705207 w 793841"/>
              <a:gd name="connsiteY17" fmla="*/ 347660 h 992997"/>
              <a:gd name="connsiteX18" fmla="*/ 705772 w 793841"/>
              <a:gd name="connsiteY18" fmla="*/ 448458 h 992997"/>
              <a:gd name="connsiteX19" fmla="*/ 687762 w 793841"/>
              <a:gd name="connsiteY19" fmla="*/ 521064 h 992997"/>
              <a:gd name="connsiteX20" fmla="*/ 650234 w 793841"/>
              <a:gd name="connsiteY20" fmla="*/ 614979 h 992997"/>
              <a:gd name="connsiteX21" fmla="*/ 654289 w 793841"/>
              <a:gd name="connsiteY21" fmla="*/ 668537 h 992997"/>
              <a:gd name="connsiteX22" fmla="*/ 688706 w 793841"/>
              <a:gd name="connsiteY22" fmla="*/ 730675 h 992997"/>
              <a:gd name="connsiteX23" fmla="*/ 709261 w 793841"/>
              <a:gd name="connsiteY23" fmla="*/ 529456 h 992997"/>
              <a:gd name="connsiteX24" fmla="*/ 742547 w 793841"/>
              <a:gd name="connsiteY24" fmla="*/ 445347 h 992997"/>
              <a:gd name="connsiteX25" fmla="*/ 793747 w 793841"/>
              <a:gd name="connsiteY25" fmla="*/ 396503 h 992997"/>
              <a:gd name="connsiteX26" fmla="*/ 793747 w 793841"/>
              <a:gd name="connsiteY26" fmla="*/ 599515 h 992997"/>
              <a:gd name="connsiteX27" fmla="*/ 746130 w 793841"/>
              <a:gd name="connsiteY27" fmla="*/ 735202 h 992997"/>
              <a:gd name="connsiteX28" fmla="*/ 757256 w 793841"/>
              <a:gd name="connsiteY28" fmla="*/ 862496 h 992997"/>
              <a:gd name="connsiteX29" fmla="*/ 771777 w 793841"/>
              <a:gd name="connsiteY29" fmla="*/ 882863 h 992997"/>
              <a:gd name="connsiteX30" fmla="*/ 773662 w 793841"/>
              <a:gd name="connsiteY30" fmla="*/ 882486 h 992997"/>
              <a:gd name="connsiteX31" fmla="*/ 771118 w 793841"/>
              <a:gd name="connsiteY31" fmla="*/ 880789 h 992997"/>
              <a:gd name="connsiteX32" fmla="*/ 793841 w 793841"/>
              <a:gd name="connsiteY32" fmla="*/ 802620 h 992997"/>
              <a:gd name="connsiteX33" fmla="*/ 793841 w 793841"/>
              <a:gd name="connsiteY33" fmla="*/ 992997 h 992997"/>
              <a:gd name="connsiteX34" fmla="*/ 560280 w 793841"/>
              <a:gd name="connsiteY34" fmla="*/ 944908 h 992997"/>
              <a:gd name="connsiteX35" fmla="*/ 412807 w 793841"/>
              <a:gd name="connsiteY35" fmla="*/ 858536 h 992997"/>
              <a:gd name="connsiteX36" fmla="*/ 396117 w 793841"/>
              <a:gd name="connsiteY36" fmla="*/ 844015 h 992997"/>
              <a:gd name="connsiteX37" fmla="*/ 385839 w 793841"/>
              <a:gd name="connsiteY37" fmla="*/ 818933 h 992997"/>
              <a:gd name="connsiteX38" fmla="*/ 409977 w 793841"/>
              <a:gd name="connsiteY38" fmla="*/ 807429 h 992997"/>
              <a:gd name="connsiteX39" fmla="*/ 506155 w 793841"/>
              <a:gd name="connsiteY39" fmla="*/ 824402 h 992997"/>
              <a:gd name="connsiteX40" fmla="*/ 687386 w 793841"/>
              <a:gd name="connsiteY40" fmla="*/ 891350 h 992997"/>
              <a:gd name="connsiteX41" fmla="*/ 760557 w 793841"/>
              <a:gd name="connsiteY41" fmla="*/ 939156 h 992997"/>
              <a:gd name="connsiteX42" fmla="*/ 717370 w 793841"/>
              <a:gd name="connsiteY42" fmla="*/ 850992 h 992997"/>
              <a:gd name="connsiteX43" fmla="*/ 669753 w 793841"/>
              <a:gd name="connsiteY43" fmla="*/ 822894 h 992997"/>
              <a:gd name="connsiteX44" fmla="*/ 355194 w 793841"/>
              <a:gd name="connsiteY44" fmla="*/ 719266 h 992997"/>
              <a:gd name="connsiteX45" fmla="*/ 317570 w 793841"/>
              <a:gd name="connsiteY45" fmla="*/ 679852 h 992997"/>
              <a:gd name="connsiteX46" fmla="*/ 365660 w 793841"/>
              <a:gd name="connsiteY46" fmla="*/ 667688 h 992997"/>
              <a:gd name="connsiteX47" fmla="*/ 544250 w 793841"/>
              <a:gd name="connsiteY47" fmla="*/ 715306 h 992997"/>
              <a:gd name="connsiteX48" fmla="*/ 689932 w 793841"/>
              <a:gd name="connsiteY48" fmla="*/ 793380 h 992997"/>
              <a:gd name="connsiteX49" fmla="*/ 644671 w 793841"/>
              <a:gd name="connsiteY49" fmla="*/ 718606 h 992997"/>
              <a:gd name="connsiteX50" fmla="*/ 608745 w 793841"/>
              <a:gd name="connsiteY50" fmla="*/ 701728 h 992997"/>
              <a:gd name="connsiteX51" fmla="*/ 309085 w 793841"/>
              <a:gd name="connsiteY51" fmla="*/ 611396 h 992997"/>
              <a:gd name="connsiteX52" fmla="*/ 245438 w 793841"/>
              <a:gd name="connsiteY52" fmla="*/ 570378 h 992997"/>
              <a:gd name="connsiteX53" fmla="*/ 259769 w 793841"/>
              <a:gd name="connsiteY53" fmla="*/ 518706 h 992997"/>
              <a:gd name="connsiteX54" fmla="*/ 322192 w 793841"/>
              <a:gd name="connsiteY54" fmla="*/ 530398 h 992997"/>
              <a:gd name="connsiteX55" fmla="*/ 457501 w 793841"/>
              <a:gd name="connsiteY55" fmla="*/ 574056 h 992997"/>
              <a:gd name="connsiteX56" fmla="*/ 615252 w 793841"/>
              <a:gd name="connsiteY56" fmla="*/ 669103 h 992997"/>
              <a:gd name="connsiteX57" fmla="*/ 563108 w 793841"/>
              <a:gd name="connsiteY57" fmla="*/ 590651 h 992997"/>
              <a:gd name="connsiteX58" fmla="*/ 516528 w 793841"/>
              <a:gd name="connsiteY58" fmla="*/ 560949 h 992997"/>
              <a:gd name="connsiteX59" fmla="*/ 368300 w 793841"/>
              <a:gd name="connsiteY59" fmla="*/ 528513 h 992997"/>
              <a:gd name="connsiteX60" fmla="*/ 237422 w 793841"/>
              <a:gd name="connsiteY60" fmla="*/ 478538 h 992997"/>
              <a:gd name="connsiteX61" fmla="*/ 152653 w 793841"/>
              <a:gd name="connsiteY61" fmla="*/ 429694 h 992997"/>
              <a:gd name="connsiteX62" fmla="*/ 134078 w 793841"/>
              <a:gd name="connsiteY62" fmla="*/ 403104 h 992997"/>
              <a:gd name="connsiteX63" fmla="*/ 162649 w 793841"/>
              <a:gd name="connsiteY63" fmla="*/ 388394 h 992997"/>
              <a:gd name="connsiteX64" fmla="*/ 209701 w 793841"/>
              <a:gd name="connsiteY64" fmla="*/ 391506 h 992997"/>
              <a:gd name="connsiteX65" fmla="*/ 374240 w 793841"/>
              <a:gd name="connsiteY65" fmla="*/ 438558 h 992997"/>
              <a:gd name="connsiteX66" fmla="*/ 486071 w 793841"/>
              <a:gd name="connsiteY66" fmla="*/ 482026 h 992997"/>
              <a:gd name="connsiteX67" fmla="*/ 351799 w 793841"/>
              <a:gd name="connsiteY67" fmla="*/ 402161 h 992997"/>
              <a:gd name="connsiteX68" fmla="*/ 195462 w 793841"/>
              <a:gd name="connsiteY68" fmla="*/ 366236 h 992997"/>
              <a:gd name="connsiteX69" fmla="*/ 46574 w 793841"/>
              <a:gd name="connsiteY69" fmla="*/ 298722 h 992997"/>
              <a:gd name="connsiteX70" fmla="*/ 24227 w 793841"/>
              <a:gd name="connsiteY70" fmla="*/ 264871 h 992997"/>
              <a:gd name="connsiteX71" fmla="*/ 61473 w 793841"/>
              <a:gd name="connsiteY71" fmla="*/ 248370 h 992997"/>
              <a:gd name="connsiteX72" fmla="*/ 158594 w 793841"/>
              <a:gd name="connsiteY72" fmla="*/ 269774 h 992997"/>
              <a:gd name="connsiteX73" fmla="*/ 317759 w 793841"/>
              <a:gd name="connsiteY73" fmla="*/ 333422 h 992997"/>
              <a:gd name="connsiteX74" fmla="*/ 387725 w 793841"/>
              <a:gd name="connsiteY74" fmla="*/ 364161 h 992997"/>
              <a:gd name="connsiteX75" fmla="*/ 343030 w 793841"/>
              <a:gd name="connsiteY75" fmla="*/ 199244 h 992997"/>
              <a:gd name="connsiteX76" fmla="*/ 330488 w 793841"/>
              <a:gd name="connsiteY76" fmla="*/ 168033 h 992997"/>
              <a:gd name="connsiteX77" fmla="*/ 311159 w 793841"/>
              <a:gd name="connsiteY77" fmla="*/ 41681 h 992997"/>
              <a:gd name="connsiteX78" fmla="*/ 320683 w 793841"/>
              <a:gd name="connsiteY78" fmla="*/ 13959 h 992997"/>
              <a:gd name="connsiteX79" fmla="*/ 15304 w 793841"/>
              <a:gd name="connsiteY79" fmla="*/ 169 h 992997"/>
              <a:gd name="connsiteX80" fmla="*/ 30733 w 793841"/>
              <a:gd name="connsiteY80" fmla="*/ 4907 h 992997"/>
              <a:gd name="connsiteX81" fmla="*/ 226201 w 793841"/>
              <a:gd name="connsiteY81" fmla="*/ 144460 h 992997"/>
              <a:gd name="connsiteX82" fmla="*/ 316910 w 793841"/>
              <a:gd name="connsiteY82" fmla="*/ 263740 h 992997"/>
              <a:gd name="connsiteX83" fmla="*/ 370751 w 793841"/>
              <a:gd name="connsiteY83" fmla="*/ 310037 h 992997"/>
              <a:gd name="connsiteX84" fmla="*/ 374712 w 793841"/>
              <a:gd name="connsiteY84" fmla="*/ 332195 h 992997"/>
              <a:gd name="connsiteX85" fmla="*/ 353118 w 793841"/>
              <a:gd name="connsiteY85" fmla="*/ 328047 h 992997"/>
              <a:gd name="connsiteX86" fmla="*/ 316910 w 793841"/>
              <a:gd name="connsiteY86" fmla="*/ 282598 h 992997"/>
              <a:gd name="connsiteX87" fmla="*/ 214131 w 793841"/>
              <a:gd name="connsiteY87" fmla="*/ 218102 h 992997"/>
              <a:gd name="connsiteX88" fmla="*/ 11686 w 793841"/>
              <a:gd name="connsiteY88" fmla="*/ 29706 h 992997"/>
              <a:gd name="connsiteX89" fmla="*/ 1503 w 793841"/>
              <a:gd name="connsiteY89" fmla="*/ 5473 h 992997"/>
              <a:gd name="connsiteX90" fmla="*/ 15304 w 793841"/>
              <a:gd name="connsiteY90" fmla="*/ 169 h 99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93841" h="992997">
                <a:moveTo>
                  <a:pt x="320683" y="13959"/>
                </a:moveTo>
                <a:cubicBezTo>
                  <a:pt x="336336" y="7359"/>
                  <a:pt x="340673" y="22446"/>
                  <a:pt x="347556" y="30083"/>
                </a:cubicBezTo>
                <a:cubicBezTo>
                  <a:pt x="407055" y="95239"/>
                  <a:pt x="420066" y="176425"/>
                  <a:pt x="425441" y="259968"/>
                </a:cubicBezTo>
                <a:cubicBezTo>
                  <a:pt x="428364" y="305888"/>
                  <a:pt x="430628" y="352092"/>
                  <a:pt x="450806" y="394429"/>
                </a:cubicBezTo>
                <a:cubicBezTo>
                  <a:pt x="462970" y="419794"/>
                  <a:pt x="484469" y="437992"/>
                  <a:pt x="507570" y="461471"/>
                </a:cubicBezTo>
                <a:cubicBezTo>
                  <a:pt x="499178" y="391506"/>
                  <a:pt x="499838" y="327293"/>
                  <a:pt x="492389" y="263457"/>
                </a:cubicBezTo>
                <a:cubicBezTo>
                  <a:pt x="487203" y="218102"/>
                  <a:pt x="504364" y="174822"/>
                  <a:pt x="530860" y="136822"/>
                </a:cubicBezTo>
                <a:cubicBezTo>
                  <a:pt x="536046" y="129373"/>
                  <a:pt x="544061" y="119850"/>
                  <a:pt x="554245" y="124564"/>
                </a:cubicBezTo>
                <a:cubicBezTo>
                  <a:pt x="565749" y="129845"/>
                  <a:pt x="574141" y="141348"/>
                  <a:pt x="576498" y="153512"/>
                </a:cubicBezTo>
                <a:cubicBezTo>
                  <a:pt x="590076" y="223948"/>
                  <a:pt x="597997" y="293819"/>
                  <a:pt x="581024" y="366047"/>
                </a:cubicBezTo>
                <a:cubicBezTo>
                  <a:pt x="572632" y="401595"/>
                  <a:pt x="562825" y="436766"/>
                  <a:pt x="553679" y="472031"/>
                </a:cubicBezTo>
                <a:cubicBezTo>
                  <a:pt x="544250" y="523138"/>
                  <a:pt x="581967" y="554160"/>
                  <a:pt x="607614" y="599326"/>
                </a:cubicBezTo>
                <a:cubicBezTo>
                  <a:pt x="608086" y="561327"/>
                  <a:pt x="607519" y="530775"/>
                  <a:pt x="607991" y="500414"/>
                </a:cubicBezTo>
                <a:cubicBezTo>
                  <a:pt x="608180" y="487024"/>
                  <a:pt x="605445" y="472975"/>
                  <a:pt x="614969" y="461094"/>
                </a:cubicBezTo>
                <a:cubicBezTo>
                  <a:pt x="616289" y="396409"/>
                  <a:pt x="635053" y="335308"/>
                  <a:pt x="653912" y="274206"/>
                </a:cubicBezTo>
                <a:cubicBezTo>
                  <a:pt x="656930" y="264494"/>
                  <a:pt x="659287" y="254593"/>
                  <a:pt x="669848" y="253651"/>
                </a:cubicBezTo>
                <a:cubicBezTo>
                  <a:pt x="682766" y="252519"/>
                  <a:pt x="687668" y="265720"/>
                  <a:pt x="690120" y="274206"/>
                </a:cubicBezTo>
                <a:cubicBezTo>
                  <a:pt x="696910" y="298156"/>
                  <a:pt x="706433" y="321447"/>
                  <a:pt x="705207" y="347660"/>
                </a:cubicBezTo>
                <a:cubicBezTo>
                  <a:pt x="703604" y="381134"/>
                  <a:pt x="705395" y="414796"/>
                  <a:pt x="705772" y="448458"/>
                </a:cubicBezTo>
                <a:cubicBezTo>
                  <a:pt x="708224" y="474766"/>
                  <a:pt x="696815" y="497679"/>
                  <a:pt x="687762" y="521064"/>
                </a:cubicBezTo>
                <a:cubicBezTo>
                  <a:pt x="675599" y="552463"/>
                  <a:pt x="663718" y="584145"/>
                  <a:pt x="650234" y="614979"/>
                </a:cubicBezTo>
                <a:cubicBezTo>
                  <a:pt x="641842" y="634120"/>
                  <a:pt x="642597" y="650716"/>
                  <a:pt x="654289" y="668537"/>
                </a:cubicBezTo>
                <a:cubicBezTo>
                  <a:pt x="666264" y="686830"/>
                  <a:pt x="675222" y="707008"/>
                  <a:pt x="688706" y="730675"/>
                </a:cubicBezTo>
                <a:cubicBezTo>
                  <a:pt x="692383" y="659673"/>
                  <a:pt x="693797" y="593763"/>
                  <a:pt x="709261" y="529456"/>
                </a:cubicBezTo>
                <a:cubicBezTo>
                  <a:pt x="716333" y="499848"/>
                  <a:pt x="721990" y="469580"/>
                  <a:pt x="742547" y="445347"/>
                </a:cubicBezTo>
                <a:cubicBezTo>
                  <a:pt x="761122" y="430543"/>
                  <a:pt x="761594" y="396975"/>
                  <a:pt x="793747" y="396503"/>
                </a:cubicBezTo>
                <a:cubicBezTo>
                  <a:pt x="793747" y="464205"/>
                  <a:pt x="793747" y="531907"/>
                  <a:pt x="793747" y="599515"/>
                </a:cubicBezTo>
                <a:cubicBezTo>
                  <a:pt x="787524" y="648075"/>
                  <a:pt x="768194" y="692581"/>
                  <a:pt x="746130" y="735202"/>
                </a:cubicBezTo>
                <a:cubicBezTo>
                  <a:pt x="722085" y="781593"/>
                  <a:pt x="731043" y="822139"/>
                  <a:pt x="757256" y="862496"/>
                </a:cubicBezTo>
                <a:cubicBezTo>
                  <a:pt x="761688" y="869380"/>
                  <a:pt x="764611" y="877489"/>
                  <a:pt x="771777" y="882863"/>
                </a:cubicBezTo>
                <a:cubicBezTo>
                  <a:pt x="772625" y="886635"/>
                  <a:pt x="777058" y="880035"/>
                  <a:pt x="773662" y="882486"/>
                </a:cubicBezTo>
                <a:cubicBezTo>
                  <a:pt x="772155" y="883523"/>
                  <a:pt x="770929" y="882958"/>
                  <a:pt x="771118" y="880789"/>
                </a:cubicBezTo>
                <a:cubicBezTo>
                  <a:pt x="773286" y="853161"/>
                  <a:pt x="765459" y="822610"/>
                  <a:pt x="793841" y="802620"/>
                </a:cubicBezTo>
                <a:cubicBezTo>
                  <a:pt x="793841" y="866079"/>
                  <a:pt x="793841" y="929538"/>
                  <a:pt x="793841" y="992997"/>
                </a:cubicBezTo>
                <a:cubicBezTo>
                  <a:pt x="713128" y="990639"/>
                  <a:pt x="634676" y="976872"/>
                  <a:pt x="560280" y="944908"/>
                </a:cubicBezTo>
                <a:cubicBezTo>
                  <a:pt x="507664" y="922277"/>
                  <a:pt x="459292" y="892009"/>
                  <a:pt x="412807" y="858536"/>
                </a:cubicBezTo>
                <a:cubicBezTo>
                  <a:pt x="406772" y="854199"/>
                  <a:pt x="401020" y="849578"/>
                  <a:pt x="396117" y="844015"/>
                </a:cubicBezTo>
                <a:cubicBezTo>
                  <a:pt x="389799" y="836849"/>
                  <a:pt x="382256" y="829211"/>
                  <a:pt x="385839" y="818933"/>
                </a:cubicBezTo>
                <a:cubicBezTo>
                  <a:pt x="389610" y="808278"/>
                  <a:pt x="400548" y="808278"/>
                  <a:pt x="409977" y="807429"/>
                </a:cubicBezTo>
                <a:cubicBezTo>
                  <a:pt x="443546" y="804506"/>
                  <a:pt x="475134" y="814501"/>
                  <a:pt x="506155" y="824402"/>
                </a:cubicBezTo>
                <a:cubicBezTo>
                  <a:pt x="567540" y="843826"/>
                  <a:pt x="628735" y="864005"/>
                  <a:pt x="687386" y="891350"/>
                </a:cubicBezTo>
                <a:cubicBezTo>
                  <a:pt x="712185" y="902948"/>
                  <a:pt x="733401" y="919543"/>
                  <a:pt x="760557" y="939156"/>
                </a:cubicBezTo>
                <a:cubicBezTo>
                  <a:pt x="749241" y="902948"/>
                  <a:pt x="734343" y="876357"/>
                  <a:pt x="717370" y="850992"/>
                </a:cubicBezTo>
                <a:cubicBezTo>
                  <a:pt x="706244" y="834491"/>
                  <a:pt x="689649" y="826759"/>
                  <a:pt x="669753" y="822894"/>
                </a:cubicBezTo>
                <a:cubicBezTo>
                  <a:pt x="560468" y="801866"/>
                  <a:pt x="453257" y="774238"/>
                  <a:pt x="355194" y="719266"/>
                </a:cubicBezTo>
                <a:cubicBezTo>
                  <a:pt x="338504" y="709931"/>
                  <a:pt x="310876" y="704179"/>
                  <a:pt x="317570" y="679852"/>
                </a:cubicBezTo>
                <a:cubicBezTo>
                  <a:pt x="323040" y="659862"/>
                  <a:pt x="348687" y="668065"/>
                  <a:pt x="365660" y="667688"/>
                </a:cubicBezTo>
                <a:cubicBezTo>
                  <a:pt x="429590" y="666368"/>
                  <a:pt x="488617" y="685133"/>
                  <a:pt x="544250" y="715306"/>
                </a:cubicBezTo>
                <a:cubicBezTo>
                  <a:pt x="590547" y="740482"/>
                  <a:pt x="638071" y="763206"/>
                  <a:pt x="689932" y="793380"/>
                </a:cubicBezTo>
                <a:cubicBezTo>
                  <a:pt x="674373" y="763112"/>
                  <a:pt x="658909" y="741236"/>
                  <a:pt x="644671" y="718606"/>
                </a:cubicBezTo>
                <a:cubicBezTo>
                  <a:pt x="636373" y="705499"/>
                  <a:pt x="622513" y="704274"/>
                  <a:pt x="608745" y="701728"/>
                </a:cubicBezTo>
                <a:cubicBezTo>
                  <a:pt x="505590" y="682586"/>
                  <a:pt x="405452" y="653167"/>
                  <a:pt x="309085" y="611396"/>
                </a:cubicBezTo>
                <a:cubicBezTo>
                  <a:pt x="285512" y="601212"/>
                  <a:pt x="264578" y="587257"/>
                  <a:pt x="245438" y="570378"/>
                </a:cubicBezTo>
                <a:cubicBezTo>
                  <a:pt x="224128" y="537470"/>
                  <a:pt x="226296" y="529644"/>
                  <a:pt x="259769" y="518706"/>
                </a:cubicBezTo>
                <a:cubicBezTo>
                  <a:pt x="280514" y="522761"/>
                  <a:pt x="301164" y="527664"/>
                  <a:pt x="322192" y="530398"/>
                </a:cubicBezTo>
                <a:cubicBezTo>
                  <a:pt x="367451" y="544260"/>
                  <a:pt x="412712" y="558309"/>
                  <a:pt x="457501" y="574056"/>
                </a:cubicBezTo>
                <a:cubicBezTo>
                  <a:pt x="516905" y="594895"/>
                  <a:pt x="569237" y="626482"/>
                  <a:pt x="615252" y="669103"/>
                </a:cubicBezTo>
                <a:cubicBezTo>
                  <a:pt x="597903" y="642512"/>
                  <a:pt x="581967" y="615639"/>
                  <a:pt x="563108" y="590651"/>
                </a:cubicBezTo>
                <a:cubicBezTo>
                  <a:pt x="550944" y="574527"/>
                  <a:pt x="536235" y="563967"/>
                  <a:pt x="516528" y="560949"/>
                </a:cubicBezTo>
                <a:cubicBezTo>
                  <a:pt x="466364" y="553406"/>
                  <a:pt x="418181" y="537376"/>
                  <a:pt x="368300" y="528513"/>
                </a:cubicBezTo>
                <a:cubicBezTo>
                  <a:pt x="323134" y="515783"/>
                  <a:pt x="279383" y="499565"/>
                  <a:pt x="237422" y="478538"/>
                </a:cubicBezTo>
                <a:cubicBezTo>
                  <a:pt x="208192" y="463828"/>
                  <a:pt x="180659" y="446290"/>
                  <a:pt x="152653" y="429694"/>
                </a:cubicBezTo>
                <a:cubicBezTo>
                  <a:pt x="142848" y="423943"/>
                  <a:pt x="130967" y="416399"/>
                  <a:pt x="134078" y="403104"/>
                </a:cubicBezTo>
                <a:cubicBezTo>
                  <a:pt x="137283" y="389620"/>
                  <a:pt x="150957" y="388866"/>
                  <a:pt x="162649" y="388394"/>
                </a:cubicBezTo>
                <a:cubicBezTo>
                  <a:pt x="178396" y="387734"/>
                  <a:pt x="194236" y="386697"/>
                  <a:pt x="209701" y="391506"/>
                </a:cubicBezTo>
                <a:cubicBezTo>
                  <a:pt x="264484" y="407536"/>
                  <a:pt x="321342" y="416305"/>
                  <a:pt x="374240" y="438558"/>
                </a:cubicBezTo>
                <a:cubicBezTo>
                  <a:pt x="409977" y="451853"/>
                  <a:pt x="441943" y="475332"/>
                  <a:pt x="486071" y="482026"/>
                </a:cubicBezTo>
                <a:cubicBezTo>
                  <a:pt x="454294" y="425829"/>
                  <a:pt x="406489" y="408195"/>
                  <a:pt x="351799" y="402161"/>
                </a:cubicBezTo>
                <a:cubicBezTo>
                  <a:pt x="300032" y="388489"/>
                  <a:pt x="247323" y="379342"/>
                  <a:pt x="195462" y="366236"/>
                </a:cubicBezTo>
                <a:cubicBezTo>
                  <a:pt x="141339" y="353695"/>
                  <a:pt x="94004" y="325878"/>
                  <a:pt x="46574" y="298722"/>
                </a:cubicBezTo>
                <a:cubicBezTo>
                  <a:pt x="34128" y="291556"/>
                  <a:pt x="18947" y="282599"/>
                  <a:pt x="24227" y="264871"/>
                </a:cubicBezTo>
                <a:cubicBezTo>
                  <a:pt x="29508" y="247239"/>
                  <a:pt x="46952" y="248276"/>
                  <a:pt x="61473" y="248370"/>
                </a:cubicBezTo>
                <a:cubicBezTo>
                  <a:pt x="95229" y="248653"/>
                  <a:pt x="128798" y="250916"/>
                  <a:pt x="158594" y="269774"/>
                </a:cubicBezTo>
                <a:cubicBezTo>
                  <a:pt x="212058" y="290047"/>
                  <a:pt x="268539" y="302682"/>
                  <a:pt x="317759" y="333422"/>
                </a:cubicBezTo>
                <a:cubicBezTo>
                  <a:pt x="345671" y="336062"/>
                  <a:pt x="367735" y="352280"/>
                  <a:pt x="387725" y="364161"/>
                </a:cubicBezTo>
                <a:cubicBezTo>
                  <a:pt x="389893" y="305323"/>
                  <a:pt x="345858" y="258271"/>
                  <a:pt x="343030" y="199244"/>
                </a:cubicBezTo>
                <a:cubicBezTo>
                  <a:pt x="338786" y="188872"/>
                  <a:pt x="334638" y="178499"/>
                  <a:pt x="330488" y="168033"/>
                </a:cubicBezTo>
                <a:cubicBezTo>
                  <a:pt x="315402" y="127204"/>
                  <a:pt x="307010" y="85433"/>
                  <a:pt x="311159" y="41681"/>
                </a:cubicBezTo>
                <a:cubicBezTo>
                  <a:pt x="312102" y="31686"/>
                  <a:pt x="307670" y="19428"/>
                  <a:pt x="320683" y="13959"/>
                </a:cubicBezTo>
                <a:close/>
                <a:moveTo>
                  <a:pt x="15304" y="169"/>
                </a:moveTo>
                <a:cubicBezTo>
                  <a:pt x="20667" y="806"/>
                  <a:pt x="26301" y="3116"/>
                  <a:pt x="30733" y="4907"/>
                </a:cubicBezTo>
                <a:cubicBezTo>
                  <a:pt x="106827" y="35929"/>
                  <a:pt x="177075" y="74966"/>
                  <a:pt x="226201" y="144460"/>
                </a:cubicBezTo>
                <a:cubicBezTo>
                  <a:pt x="255054" y="185194"/>
                  <a:pt x="286548" y="224042"/>
                  <a:pt x="316910" y="263740"/>
                </a:cubicBezTo>
                <a:cubicBezTo>
                  <a:pt x="341050" y="271943"/>
                  <a:pt x="354250" y="292970"/>
                  <a:pt x="370751" y="310037"/>
                </a:cubicBezTo>
                <a:cubicBezTo>
                  <a:pt x="376409" y="315883"/>
                  <a:pt x="382067" y="324370"/>
                  <a:pt x="374712" y="332195"/>
                </a:cubicBezTo>
                <a:cubicBezTo>
                  <a:pt x="366791" y="340588"/>
                  <a:pt x="359342" y="333421"/>
                  <a:pt x="353118" y="328047"/>
                </a:cubicBezTo>
                <a:cubicBezTo>
                  <a:pt x="338220" y="315223"/>
                  <a:pt x="323982" y="301739"/>
                  <a:pt x="316910" y="282598"/>
                </a:cubicBezTo>
                <a:cubicBezTo>
                  <a:pt x="287208" y="253933"/>
                  <a:pt x="249491" y="237715"/>
                  <a:pt x="214131" y="218102"/>
                </a:cubicBezTo>
                <a:cubicBezTo>
                  <a:pt x="131155" y="171805"/>
                  <a:pt x="68356" y="104102"/>
                  <a:pt x="11686" y="29706"/>
                </a:cubicBezTo>
                <a:cubicBezTo>
                  <a:pt x="6123" y="22351"/>
                  <a:pt x="-3778" y="13299"/>
                  <a:pt x="1503" y="5473"/>
                </a:cubicBezTo>
                <a:cubicBezTo>
                  <a:pt x="4850" y="570"/>
                  <a:pt x="9942" y="-468"/>
                  <a:pt x="15304" y="169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34B5D39-2239-468C-9F22-AA640EDB4E2C}"/>
              </a:ext>
            </a:extLst>
          </p:cNvPr>
          <p:cNvSpPr/>
          <p:nvPr/>
        </p:nvSpPr>
        <p:spPr>
          <a:xfrm>
            <a:off x="1929221" y="6136326"/>
            <a:ext cx="188" cy="188"/>
          </a:xfrm>
          <a:custGeom>
            <a:avLst/>
            <a:gdLst>
              <a:gd name="connsiteX0" fmla="*/ 188 w 188"/>
              <a:gd name="connsiteY0" fmla="*/ 0 h 188"/>
              <a:gd name="connsiteX1" fmla="*/ 0 w 188"/>
              <a:gd name="connsiteY1" fmla="*/ 189 h 188"/>
              <a:gd name="connsiteX2" fmla="*/ 188 w 188"/>
              <a:gd name="connsiteY2" fmla="*/ 189 h 188"/>
              <a:gd name="connsiteX3" fmla="*/ 188 w 188"/>
              <a:gd name="connsiteY3" fmla="*/ 0 h 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" h="188">
                <a:moveTo>
                  <a:pt x="188" y="0"/>
                </a:moveTo>
                <a:cubicBezTo>
                  <a:pt x="94" y="94"/>
                  <a:pt x="94" y="94"/>
                  <a:pt x="0" y="189"/>
                </a:cubicBezTo>
                <a:cubicBezTo>
                  <a:pt x="94" y="189"/>
                  <a:pt x="94" y="189"/>
                  <a:pt x="188" y="189"/>
                </a:cubicBezTo>
                <a:cubicBezTo>
                  <a:pt x="188" y="94"/>
                  <a:pt x="188" y="0"/>
                  <a:pt x="188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1BABE4-B357-4301-98CF-9EFFDBCA3442}"/>
              </a:ext>
            </a:extLst>
          </p:cNvPr>
          <p:cNvSpPr/>
          <p:nvPr/>
        </p:nvSpPr>
        <p:spPr>
          <a:xfrm>
            <a:off x="1929127" y="6136420"/>
            <a:ext cx="1697" cy="848"/>
          </a:xfrm>
          <a:custGeom>
            <a:avLst/>
            <a:gdLst>
              <a:gd name="connsiteX0" fmla="*/ 189 w 1697"/>
              <a:gd name="connsiteY0" fmla="*/ 0 h 848"/>
              <a:gd name="connsiteX1" fmla="*/ 283 w 1697"/>
              <a:gd name="connsiteY1" fmla="*/ 94 h 848"/>
              <a:gd name="connsiteX2" fmla="*/ 0 w 1697"/>
              <a:gd name="connsiteY2" fmla="*/ 848 h 848"/>
              <a:gd name="connsiteX3" fmla="*/ 1697 w 1697"/>
              <a:gd name="connsiteY3" fmla="*/ 377 h 848"/>
              <a:gd name="connsiteX4" fmla="*/ 283 w 1697"/>
              <a:gd name="connsiteY4" fmla="*/ 94 h 848"/>
              <a:gd name="connsiteX5" fmla="*/ 189 w 1697"/>
              <a:gd name="connsiteY5" fmla="*/ 0 h 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7" h="848">
                <a:moveTo>
                  <a:pt x="189" y="0"/>
                </a:moveTo>
                <a:lnTo>
                  <a:pt x="283" y="94"/>
                </a:lnTo>
                <a:cubicBezTo>
                  <a:pt x="189" y="377"/>
                  <a:pt x="94" y="660"/>
                  <a:pt x="0" y="848"/>
                </a:cubicBezTo>
                <a:cubicBezTo>
                  <a:pt x="566" y="660"/>
                  <a:pt x="1132" y="566"/>
                  <a:pt x="1697" y="377"/>
                </a:cubicBezTo>
                <a:cubicBezTo>
                  <a:pt x="1226" y="283"/>
                  <a:pt x="754" y="188"/>
                  <a:pt x="283" y="94"/>
                </a:cubicBezTo>
                <a:cubicBezTo>
                  <a:pt x="283" y="94"/>
                  <a:pt x="189" y="0"/>
                  <a:pt x="189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CEACC7-46CB-4F92-B637-336057779589}"/>
              </a:ext>
            </a:extLst>
          </p:cNvPr>
          <p:cNvSpPr/>
          <p:nvPr/>
        </p:nvSpPr>
        <p:spPr>
          <a:xfrm>
            <a:off x="1927995" y="6136515"/>
            <a:ext cx="1414" cy="1131"/>
          </a:xfrm>
          <a:custGeom>
            <a:avLst/>
            <a:gdLst>
              <a:gd name="connsiteX0" fmla="*/ 0 w 1414"/>
              <a:gd name="connsiteY0" fmla="*/ 1131 h 1131"/>
              <a:gd name="connsiteX1" fmla="*/ 1131 w 1414"/>
              <a:gd name="connsiteY1" fmla="*/ 848 h 1131"/>
              <a:gd name="connsiteX2" fmla="*/ 1414 w 1414"/>
              <a:gd name="connsiteY2" fmla="*/ 94 h 1131"/>
              <a:gd name="connsiteX3" fmla="*/ 1320 w 1414"/>
              <a:gd name="connsiteY3" fmla="*/ 0 h 1131"/>
              <a:gd name="connsiteX4" fmla="*/ 1131 w 1414"/>
              <a:gd name="connsiteY4" fmla="*/ 0 h 1131"/>
              <a:gd name="connsiteX5" fmla="*/ 1037 w 1414"/>
              <a:gd name="connsiteY5" fmla="*/ 94 h 1131"/>
              <a:gd name="connsiteX6" fmla="*/ 0 w 1414"/>
              <a:gd name="connsiteY6" fmla="*/ 1131 h 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" h="1131">
                <a:moveTo>
                  <a:pt x="0" y="1131"/>
                </a:moveTo>
                <a:cubicBezTo>
                  <a:pt x="377" y="1037"/>
                  <a:pt x="754" y="943"/>
                  <a:pt x="1131" y="848"/>
                </a:cubicBezTo>
                <a:cubicBezTo>
                  <a:pt x="1226" y="566"/>
                  <a:pt x="1320" y="283"/>
                  <a:pt x="1414" y="94"/>
                </a:cubicBezTo>
                <a:lnTo>
                  <a:pt x="1320" y="0"/>
                </a:lnTo>
                <a:cubicBezTo>
                  <a:pt x="1226" y="0"/>
                  <a:pt x="1226" y="0"/>
                  <a:pt x="1131" y="0"/>
                </a:cubicBezTo>
                <a:cubicBezTo>
                  <a:pt x="1037" y="0"/>
                  <a:pt x="1037" y="94"/>
                  <a:pt x="1037" y="94"/>
                </a:cubicBezTo>
                <a:cubicBezTo>
                  <a:pt x="660" y="377"/>
                  <a:pt x="377" y="754"/>
                  <a:pt x="0" y="11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776360-5D1F-497F-9123-836944C06FAA}"/>
              </a:ext>
            </a:extLst>
          </p:cNvPr>
          <p:cNvSpPr/>
          <p:nvPr/>
        </p:nvSpPr>
        <p:spPr>
          <a:xfrm>
            <a:off x="1926675" y="6137646"/>
            <a:ext cx="1320" cy="1225"/>
          </a:xfrm>
          <a:custGeom>
            <a:avLst/>
            <a:gdLst>
              <a:gd name="connsiteX0" fmla="*/ 0 w 1320"/>
              <a:gd name="connsiteY0" fmla="*/ 1226 h 1225"/>
              <a:gd name="connsiteX1" fmla="*/ 1320 w 1320"/>
              <a:gd name="connsiteY1" fmla="*/ 0 h 1225"/>
              <a:gd name="connsiteX2" fmla="*/ 754 w 1320"/>
              <a:gd name="connsiteY2" fmla="*/ 188 h 1225"/>
              <a:gd name="connsiteX3" fmla="*/ 0 w 1320"/>
              <a:gd name="connsiteY3" fmla="*/ 1226 h 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" h="1225">
                <a:moveTo>
                  <a:pt x="0" y="1226"/>
                </a:moveTo>
                <a:cubicBezTo>
                  <a:pt x="471" y="848"/>
                  <a:pt x="849" y="377"/>
                  <a:pt x="1320" y="0"/>
                </a:cubicBezTo>
                <a:cubicBezTo>
                  <a:pt x="1131" y="94"/>
                  <a:pt x="943" y="94"/>
                  <a:pt x="754" y="188"/>
                </a:cubicBezTo>
                <a:cubicBezTo>
                  <a:pt x="566" y="566"/>
                  <a:pt x="283" y="848"/>
                  <a:pt x="0" y="1226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5C1729B-FD5A-4495-BA4E-837BE441032D}"/>
              </a:ext>
            </a:extLst>
          </p:cNvPr>
          <p:cNvSpPr/>
          <p:nvPr/>
        </p:nvSpPr>
        <p:spPr>
          <a:xfrm>
            <a:off x="10335337" y="5940198"/>
            <a:ext cx="927186" cy="919256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object 78">
            <a:extLst>
              <a:ext uri="{FF2B5EF4-FFF2-40B4-BE49-F238E27FC236}">
                <a16:creationId xmlns:a16="http://schemas.microsoft.com/office/drawing/2014/main" id="{D2EFDDA6-CE41-57EF-99E7-AE859183DE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15" name="object 79">
            <a:extLst>
              <a:ext uri="{FF2B5EF4-FFF2-40B4-BE49-F238E27FC236}">
                <a16:creationId xmlns:a16="http://schemas.microsoft.com/office/drawing/2014/main" id="{F6799C87-BB9D-CA39-3252-5C757D016CC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80201E-7DEE-57D2-D956-CC4AD0E81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27" y="283449"/>
            <a:ext cx="701744" cy="8515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90DAC2-24BC-C65F-7732-B4AF8E3C95F7}"/>
              </a:ext>
            </a:extLst>
          </p:cNvPr>
          <p:cNvSpPr txBox="1"/>
          <p:nvPr/>
        </p:nvSpPr>
        <p:spPr>
          <a:xfrm>
            <a:off x="1885889" y="552661"/>
            <a:ext cx="83551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sz="20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DA09D-B7F1-C61E-01C8-53A674F14146}"/>
              </a:ext>
            </a:extLst>
          </p:cNvPr>
          <p:cNvSpPr txBox="1"/>
          <p:nvPr/>
        </p:nvSpPr>
        <p:spPr>
          <a:xfrm>
            <a:off x="1900707" y="200056"/>
            <a:ext cx="83551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2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PENDAPATAN </a:t>
            </a:r>
            <a:r>
              <a:rPr lang="en-US" sz="2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ASLI </a:t>
            </a:r>
            <a:r>
              <a:rPr lang="id-ID" sz="2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DAERAH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12F9E4-BE35-14A2-A31B-7C088163E0F4}"/>
              </a:ext>
            </a:extLst>
          </p:cNvPr>
          <p:cNvSpPr txBox="1"/>
          <p:nvPr/>
        </p:nvSpPr>
        <p:spPr>
          <a:xfrm>
            <a:off x="3521267" y="869730"/>
            <a:ext cx="51598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sz="1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55CA24-55C2-4345-2DA2-EC4161FAA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66643"/>
              </p:ext>
            </p:extLst>
          </p:nvPr>
        </p:nvGraphicFramePr>
        <p:xfrm>
          <a:off x="163068" y="1312170"/>
          <a:ext cx="11830380" cy="4177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451314" imgH="10401339" progId="Excel.Sheet.12">
                  <p:embed/>
                </p:oleObj>
              </mc:Choice>
              <mc:Fallback>
                <p:oleObj name="Worksheet" r:id="rId5" imgW="29451314" imgH="10401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068" y="1312170"/>
                        <a:ext cx="11830380" cy="4177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A32C9-4153-193A-FFAC-E33154E68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04134BA7-7E73-E9BC-158A-73CABC0D03F3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12911D-07EA-24DE-D4D0-069E81CC7A72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18A934-C4D5-80DF-B146-33A9C207CBAC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F8CDF-C3FB-B3B2-70AC-CE1935C5330C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63506F-3650-E89E-C934-54E0B8D48996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0A20AC-EF3E-B2DC-B4C6-1E47975DA3F9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37E0AE-2943-7721-8F81-26E6471987EA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535F91-A827-12BB-F9F3-0A4ED6069EA6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B7AED3-7430-A758-796F-453C26C2499E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A9B75D-87C7-46B5-7BBB-A76165D4AD9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5E4CB5-20EF-66EA-5241-EF9836F86DA3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9ECCDD-9AD6-3705-0815-AE425C350736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EC77EB-85C8-F2AA-65F3-669FD67669A3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A079C4-1642-0E7A-CD10-2258F6C9B18E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876777-23F3-E068-E7CC-468D934E5DB8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id="{6CCF5844-4A53-E8ED-BED0-26742CEA26E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83231EB-1790-7515-98B9-EB7C44CC8769}"/>
              </a:ext>
            </a:extLst>
          </p:cNvPr>
          <p:cNvSpPr/>
          <p:nvPr/>
        </p:nvSpPr>
        <p:spPr>
          <a:xfrm rot="20700000">
            <a:off x="7079064" y="2380332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Trapezoid 3">
            <a:extLst>
              <a:ext uri="{FF2B5EF4-FFF2-40B4-BE49-F238E27FC236}">
                <a16:creationId xmlns:a16="http://schemas.microsoft.com/office/drawing/2014/main" id="{E7391B6D-28B7-F56D-B448-75C2892EBC03}"/>
              </a:ext>
            </a:extLst>
          </p:cNvPr>
          <p:cNvSpPr/>
          <p:nvPr/>
        </p:nvSpPr>
        <p:spPr>
          <a:xfrm>
            <a:off x="7668664" y="431572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A71A2FAA-5DA0-802D-59B5-AA27DB48E8C3}"/>
              </a:ext>
            </a:extLst>
          </p:cNvPr>
          <p:cNvSpPr/>
          <p:nvPr/>
        </p:nvSpPr>
        <p:spPr>
          <a:xfrm rot="14270044">
            <a:off x="4952071" y="4519518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DCA05252-999E-D334-A990-C7E2168AAA13}"/>
              </a:ext>
            </a:extLst>
          </p:cNvPr>
          <p:cNvSpPr/>
          <p:nvPr/>
        </p:nvSpPr>
        <p:spPr>
          <a:xfrm>
            <a:off x="4333564" y="2357633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id="{012B4ACA-4DCB-AA61-5E73-22349D7D7041}"/>
              </a:ext>
            </a:extLst>
          </p:cNvPr>
          <p:cNvSpPr/>
          <p:nvPr/>
        </p:nvSpPr>
        <p:spPr>
          <a:xfrm>
            <a:off x="-15946" y="5540722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ject 78">
            <a:extLst>
              <a:ext uri="{FF2B5EF4-FFF2-40B4-BE49-F238E27FC236}">
                <a16:creationId xmlns:a16="http://schemas.microsoft.com/office/drawing/2014/main" id="{7B208C67-836A-FA10-44FE-2C3B29A087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5" name="object 79">
            <a:extLst>
              <a:ext uri="{FF2B5EF4-FFF2-40B4-BE49-F238E27FC236}">
                <a16:creationId xmlns:a16="http://schemas.microsoft.com/office/drawing/2014/main" id="{D59880F6-6CA0-5D00-B015-06868C64FE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C6CA36-82E3-9527-AB3E-EDBBDA2D8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622" y="332203"/>
            <a:ext cx="701744" cy="8515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2069F48-E009-743C-2318-E0366C4362CA}"/>
              </a:ext>
            </a:extLst>
          </p:cNvPr>
          <p:cNvSpPr txBox="1"/>
          <p:nvPr/>
        </p:nvSpPr>
        <p:spPr>
          <a:xfrm>
            <a:off x="1914412" y="229434"/>
            <a:ext cx="83551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sz="20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6937BB-DB74-C60F-121C-6F787B026327}"/>
              </a:ext>
            </a:extLst>
          </p:cNvPr>
          <p:cNvSpPr txBox="1"/>
          <p:nvPr/>
        </p:nvSpPr>
        <p:spPr>
          <a:xfrm>
            <a:off x="1923535" y="500619"/>
            <a:ext cx="83551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2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PENDAPATAN </a:t>
            </a:r>
            <a:r>
              <a:rPr lang="en-US" sz="2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ASLI </a:t>
            </a:r>
            <a:r>
              <a:rPr lang="id-ID" sz="2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DAERAH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558501-7DBB-7208-6919-89598065CB0C}"/>
              </a:ext>
            </a:extLst>
          </p:cNvPr>
          <p:cNvSpPr txBox="1"/>
          <p:nvPr/>
        </p:nvSpPr>
        <p:spPr>
          <a:xfrm>
            <a:off x="3521185" y="828504"/>
            <a:ext cx="51598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sz="1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852B3-0BB6-9F05-B815-38CBF3654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84" y="1283009"/>
            <a:ext cx="11215804" cy="54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ACADBDB-53A1-0845-6E57-12F5C393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66" y="268856"/>
            <a:ext cx="701744" cy="8515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0F4F2-A979-64FF-21E3-31B005BBC197}"/>
              </a:ext>
            </a:extLst>
          </p:cNvPr>
          <p:cNvSpPr txBox="1"/>
          <p:nvPr/>
        </p:nvSpPr>
        <p:spPr>
          <a:xfrm>
            <a:off x="1916511" y="385342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PENDAPATAN </a:t>
            </a:r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ASLI </a:t>
            </a:r>
            <a:r>
              <a:rPr lang="id-ID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DAERAH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737979-10B3-2DEB-7D34-3000DA5FC99A}"/>
              </a:ext>
            </a:extLst>
          </p:cNvPr>
          <p:cNvSpPr txBox="1"/>
          <p:nvPr/>
        </p:nvSpPr>
        <p:spPr>
          <a:xfrm>
            <a:off x="1916511" y="605227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PER ORGANISASI PERANGKAT DAERAH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85AA1-C80D-E2C3-E387-CA3EE7BC76C8}"/>
              </a:ext>
            </a:extLst>
          </p:cNvPr>
          <p:cNvSpPr txBox="1"/>
          <p:nvPr/>
        </p:nvSpPr>
        <p:spPr>
          <a:xfrm>
            <a:off x="1916511" y="154773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pic>
        <p:nvPicPr>
          <p:cNvPr id="23" name="object 78">
            <a:extLst>
              <a:ext uri="{FF2B5EF4-FFF2-40B4-BE49-F238E27FC236}">
                <a16:creationId xmlns:a16="http://schemas.microsoft.com/office/drawing/2014/main" id="{917E8635-12B7-4D63-082B-5D44649B105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24" name="object 79">
            <a:extLst>
              <a:ext uri="{FF2B5EF4-FFF2-40B4-BE49-F238E27FC236}">
                <a16:creationId xmlns:a16="http://schemas.microsoft.com/office/drawing/2014/main" id="{BDBC6E0D-F5D3-CA4B-80DF-815DB8B8244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227EB60-3B52-5769-23F1-510294BF6093}"/>
              </a:ext>
            </a:extLst>
          </p:cNvPr>
          <p:cNvSpPr txBox="1"/>
          <p:nvPr/>
        </p:nvSpPr>
        <p:spPr>
          <a:xfrm>
            <a:off x="3514161" y="810504"/>
            <a:ext cx="51598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sz="1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60460D9-B4E7-ECD0-A736-B908A6071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240416"/>
              </p:ext>
            </p:extLst>
          </p:nvPr>
        </p:nvGraphicFramePr>
        <p:xfrm>
          <a:off x="329215" y="1254051"/>
          <a:ext cx="11533570" cy="499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4879314" imgH="10620285" progId="Excel.Sheet.12">
                  <p:embed/>
                </p:oleObj>
              </mc:Choice>
              <mc:Fallback>
                <p:oleObj name="Worksheet" r:id="rId5" imgW="24879314" imgH="10620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215" y="1254051"/>
                        <a:ext cx="11533570" cy="4998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37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0A181-011B-9E32-4392-0CFCBB788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4B85D-87B2-AFC7-55AB-922208F0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66" y="268856"/>
            <a:ext cx="701744" cy="851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339E0-8C73-836F-C518-83B23B119553}"/>
              </a:ext>
            </a:extLst>
          </p:cNvPr>
          <p:cNvSpPr txBox="1"/>
          <p:nvPr/>
        </p:nvSpPr>
        <p:spPr>
          <a:xfrm>
            <a:off x="1916511" y="385342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PENDAPATAN </a:t>
            </a:r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ASLI </a:t>
            </a:r>
            <a:r>
              <a:rPr lang="id-ID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DAERAH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7983A-F400-BC3D-E241-C94362DA858A}"/>
              </a:ext>
            </a:extLst>
          </p:cNvPr>
          <p:cNvSpPr txBox="1"/>
          <p:nvPr/>
        </p:nvSpPr>
        <p:spPr>
          <a:xfrm>
            <a:off x="1916511" y="605227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PER ORGANISASI PERANGKAT DAERAH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0CC19-63E9-9976-A33D-2BB071F75491}"/>
              </a:ext>
            </a:extLst>
          </p:cNvPr>
          <p:cNvSpPr txBox="1"/>
          <p:nvPr/>
        </p:nvSpPr>
        <p:spPr>
          <a:xfrm>
            <a:off x="1916511" y="154773"/>
            <a:ext cx="83551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KABUPATEN BARITO TIMUR</a:t>
            </a:r>
            <a:endParaRPr lang="id-ID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pic>
        <p:nvPicPr>
          <p:cNvPr id="13" name="object 78">
            <a:extLst>
              <a:ext uri="{FF2B5EF4-FFF2-40B4-BE49-F238E27FC236}">
                <a16:creationId xmlns:a16="http://schemas.microsoft.com/office/drawing/2014/main" id="{D6B806C2-38B3-9DDE-9334-6D10C3DECA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9153" y="224843"/>
            <a:ext cx="1253632" cy="533114"/>
          </a:xfrm>
          <a:prstGeom prst="rect">
            <a:avLst/>
          </a:prstGeom>
        </p:spPr>
      </p:pic>
      <p:pic>
        <p:nvPicPr>
          <p:cNvPr id="14" name="object 79">
            <a:extLst>
              <a:ext uri="{FF2B5EF4-FFF2-40B4-BE49-F238E27FC236}">
                <a16:creationId xmlns:a16="http://schemas.microsoft.com/office/drawing/2014/main" id="{C6565AB5-3151-6AE2-6D75-FE2C753B724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215" y="243282"/>
            <a:ext cx="1112573" cy="514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2E75B3-AE3E-E9D3-B738-94D1DCF7813B}"/>
              </a:ext>
            </a:extLst>
          </p:cNvPr>
          <p:cNvSpPr txBox="1"/>
          <p:nvPr/>
        </p:nvSpPr>
        <p:spPr>
          <a:xfrm>
            <a:off x="3514161" y="810504"/>
            <a:ext cx="51598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noProof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EE6CC1"/>
                    </a:gs>
                    <a:gs pos="70000">
                      <a:srgbClr val="6DB0E4"/>
                    </a:gs>
                    <a:gs pos="35000">
                      <a:srgbClr val="B982D5"/>
                    </a:gs>
                    <a:gs pos="100000">
                      <a:srgbClr val="47D3DC"/>
                    </a:gs>
                  </a:gsLst>
                  <a:lin ang="10800000" scaled="1"/>
                  <a:tileRect/>
                </a:gradFill>
                <a:latin typeface="Cooper Std Black" panose="0208090304030B020404" pitchFamily="18" charset="0"/>
                <a:ea typeface="맑은 고딕"/>
              </a:rPr>
              <a:t>31 Desember 2025</a:t>
            </a:r>
            <a:endParaRPr lang="id-ID" sz="1400" noProof="1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EE6CC1"/>
                  </a:gs>
                  <a:gs pos="70000">
                    <a:srgbClr val="6DB0E4"/>
                  </a:gs>
                  <a:gs pos="35000">
                    <a:srgbClr val="B982D5"/>
                  </a:gs>
                  <a:gs pos="100000">
                    <a:srgbClr val="47D3DC"/>
                  </a:gs>
                </a:gsLst>
                <a:lin ang="10800000" scaled="1"/>
                <a:tileRect/>
              </a:gradFill>
              <a:latin typeface="Cooper Std Black" panose="0208090304030B020404" pitchFamily="18" charset="0"/>
              <a:ea typeface="맑은 고딕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D0EEB82-6094-668F-CBCE-3A98A4829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97187"/>
              </p:ext>
            </p:extLst>
          </p:nvPr>
        </p:nvGraphicFramePr>
        <p:xfrm>
          <a:off x="329214" y="1234446"/>
          <a:ext cx="11533571" cy="488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4879314" imgH="10544175" progId="Excel.Sheet.12">
                  <p:embed/>
                </p:oleObj>
              </mc:Choice>
              <mc:Fallback>
                <p:oleObj name="Worksheet" r:id="rId5" imgW="24879314" imgH="10544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214" y="1234446"/>
                        <a:ext cx="11533571" cy="4888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74227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273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Garamond Pro Bold</vt:lpstr>
      <vt:lpstr>Arial</vt:lpstr>
      <vt:lpstr>Arial Nova</vt:lpstr>
      <vt:lpstr>Broadway</vt:lpstr>
      <vt:lpstr>Calibri</vt:lpstr>
      <vt:lpstr>Cooper Std Black</vt:lpstr>
      <vt:lpstr>Contents Slide Master</vt:lpstr>
      <vt:lpstr>Section Break Slide Master</vt:lpstr>
      <vt:lpstr>1_Contents Slide Master</vt:lpstr>
      <vt:lpstr>2_Contents Slide Master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Asus User</cp:lastModifiedBy>
  <cp:revision>92</cp:revision>
  <dcterms:created xsi:type="dcterms:W3CDTF">2020-01-20T05:08:25Z</dcterms:created>
  <dcterms:modified xsi:type="dcterms:W3CDTF">2026-01-26T06:57:11Z</dcterms:modified>
</cp:coreProperties>
</file>